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08" r:id="rId2"/>
    <p:sldId id="359" r:id="rId3"/>
    <p:sldId id="379" r:id="rId4"/>
    <p:sldId id="404" r:id="rId5"/>
    <p:sldId id="280" r:id="rId6"/>
    <p:sldId id="384" r:id="rId7"/>
    <p:sldId id="390" r:id="rId8"/>
    <p:sldId id="391" r:id="rId9"/>
    <p:sldId id="370" r:id="rId10"/>
    <p:sldId id="382" r:id="rId11"/>
    <p:sldId id="392" r:id="rId12"/>
    <p:sldId id="386" r:id="rId13"/>
    <p:sldId id="393" r:id="rId14"/>
    <p:sldId id="385" r:id="rId15"/>
    <p:sldId id="394" r:id="rId16"/>
    <p:sldId id="371" r:id="rId17"/>
    <p:sldId id="410" r:id="rId18"/>
    <p:sldId id="295" r:id="rId19"/>
    <p:sldId id="395" r:id="rId20"/>
    <p:sldId id="405" r:id="rId21"/>
    <p:sldId id="409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6353" autoAdjust="0"/>
  </p:normalViewPr>
  <p:slideViewPr>
    <p:cSldViewPr snapToGrid="0">
      <p:cViewPr varScale="1">
        <p:scale>
          <a:sx n="91" d="100"/>
          <a:sy n="91" d="100"/>
        </p:scale>
        <p:origin x="66" y="7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74"/>
    </p:cViewPr>
  </p:sorterViewPr>
  <p:notesViewPr>
    <p:cSldViewPr snapToGrid="0">
      <p:cViewPr varScale="1">
        <p:scale>
          <a:sx n="73" d="100"/>
          <a:sy n="73" d="100"/>
        </p:scale>
        <p:origin x="2981" y="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i Kanji" userId="b00ed2274deeb5a6" providerId="LiveId" clId="{8E2A8918-6508-4BEE-88C8-F3D5736B2484}"/>
    <pc:docChg chg="undo custSel addSld delSld modSld sldOrd modMainMaster">
      <pc:chgData name="Mori Kanji" userId="b00ed2274deeb5a6" providerId="LiveId" clId="{8E2A8918-6508-4BEE-88C8-F3D5736B2484}" dt="2023-01-29T17:41:04.230" v="3535" actId="6549"/>
      <pc:docMkLst>
        <pc:docMk/>
      </pc:docMkLst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516642418" sldId="26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890765080" sldId="26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352742885" sldId="26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666471893" sldId="26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845191661" sldId="26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963871956" sldId="26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859596514" sldId="266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499425446" sldId="267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294675025" sldId="268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394545285" sldId="269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991852939" sldId="27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587414739" sldId="27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770569850" sldId="27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686917127" sldId="27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547489702" sldId="27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818239091" sldId="27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536362809" sldId="279"/>
        </pc:sldMkLst>
      </pc:sldChg>
      <pc:sldChg chg="addSp delSp modSp mod ord">
        <pc:chgData name="Mori Kanji" userId="b00ed2274deeb5a6" providerId="LiveId" clId="{8E2A8918-6508-4BEE-88C8-F3D5736B2484}" dt="2023-01-29T12:47:17.972" v="2999" actId="1076"/>
        <pc:sldMkLst>
          <pc:docMk/>
          <pc:sldMk cId="2975984742" sldId="280"/>
        </pc:sldMkLst>
      </pc:sldChg>
      <pc:sldChg chg="delSp modSp del mod modAnim">
        <pc:chgData name="Mori Kanji" userId="b00ed2274deeb5a6" providerId="LiveId" clId="{8E2A8918-6508-4BEE-88C8-F3D5736B2484}" dt="2023-01-28T17:25:45.351" v="2185" actId="47"/>
        <pc:sldMkLst>
          <pc:docMk/>
          <pc:sldMk cId="3774893587" sldId="28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445699732" sldId="28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802996837" sldId="29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739244834" sldId="29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997290211" sldId="292"/>
        </pc:sldMkLst>
      </pc:sldChg>
      <pc:sldChg chg="modSp mod">
        <pc:chgData name="Mori Kanji" userId="b00ed2274deeb5a6" providerId="LiveId" clId="{8E2A8918-6508-4BEE-88C8-F3D5736B2484}" dt="2023-01-28T17:27:38.890" v="2213" actId="20577"/>
        <pc:sldMkLst>
          <pc:docMk/>
          <pc:sldMk cId="3986409242" sldId="29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347608328" sldId="296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952072076" sldId="297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906653580" sldId="298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731124960" sldId="30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42412565" sldId="30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584440085" sldId="30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080641019" sldId="305"/>
        </pc:sldMkLst>
      </pc:sldChg>
      <pc:sldChg chg="ord">
        <pc:chgData name="Mori Kanji" userId="b00ed2274deeb5a6" providerId="LiveId" clId="{8E2A8918-6508-4BEE-88C8-F3D5736B2484}" dt="2023-01-28T10:51:47.764" v="398"/>
        <pc:sldMkLst>
          <pc:docMk/>
          <pc:sldMk cId="1506009398" sldId="307"/>
        </pc:sldMkLst>
      </pc:sldChg>
      <pc:sldChg chg="addSp delSp modSp mod">
        <pc:chgData name="Mori Kanji" userId="b00ed2274deeb5a6" providerId="LiveId" clId="{8E2A8918-6508-4BEE-88C8-F3D5736B2484}" dt="2023-01-29T13:44:18.952" v="3003" actId="1076"/>
        <pc:sldMkLst>
          <pc:docMk/>
          <pc:sldMk cId="1323585702" sldId="308"/>
        </pc:sldMkLst>
      </pc:sldChg>
      <pc:sldChg chg="ord">
        <pc:chgData name="Mori Kanji" userId="b00ed2274deeb5a6" providerId="LiveId" clId="{8E2A8918-6508-4BEE-88C8-F3D5736B2484}" dt="2023-01-28T10:57:21.224" v="403"/>
        <pc:sldMkLst>
          <pc:docMk/>
          <pc:sldMk cId="1127355068" sldId="313"/>
        </pc:sldMkLst>
      </pc:sldChg>
      <pc:sldChg chg="addSp delSp modSp mod ord modAnim">
        <pc:chgData name="Mori Kanji" userId="b00ed2274deeb5a6" providerId="LiveId" clId="{8E2A8918-6508-4BEE-88C8-F3D5736B2484}" dt="2023-01-29T10:40:04.060" v="2710"/>
        <pc:sldMkLst>
          <pc:docMk/>
          <pc:sldMk cId="298212516" sldId="31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451292465" sldId="316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4035808241" sldId="317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896155415" sldId="318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379454106" sldId="320"/>
        </pc:sldMkLst>
      </pc:sldChg>
      <pc:sldChg chg="addSp delSp modSp mod ord">
        <pc:chgData name="Mori Kanji" userId="b00ed2274deeb5a6" providerId="LiveId" clId="{8E2A8918-6508-4BEE-88C8-F3D5736B2484}" dt="2023-01-29T12:46:37.893" v="2995" actId="1076"/>
        <pc:sldMkLst>
          <pc:docMk/>
          <pc:sldMk cId="250251290" sldId="321"/>
        </pc:sldMkLst>
      </pc:sldChg>
      <pc:sldChg chg="addSp delSp modSp mod ord">
        <pc:chgData name="Mori Kanji" userId="b00ed2274deeb5a6" providerId="LiveId" clId="{8E2A8918-6508-4BEE-88C8-F3D5736B2484}" dt="2023-01-29T15:07:31.682" v="3218" actId="1076"/>
        <pc:sldMkLst>
          <pc:docMk/>
          <pc:sldMk cId="718092108" sldId="32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61572967" sldId="324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3406600887" sldId="32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431716803" sldId="326"/>
        </pc:sldMkLst>
      </pc:sldChg>
      <pc:sldChg chg="addSp delSp modSp mod">
        <pc:chgData name="Mori Kanji" userId="b00ed2274deeb5a6" providerId="LiveId" clId="{8E2A8918-6508-4BEE-88C8-F3D5736B2484}" dt="2023-01-28T17:40:06.618" v="2339" actId="207"/>
        <pc:sldMkLst>
          <pc:docMk/>
          <pc:sldMk cId="2294450599" sldId="329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031746860" sldId="331"/>
        </pc:sldMkLst>
      </pc:sldChg>
      <pc:sldChg chg="ord">
        <pc:chgData name="Mori Kanji" userId="b00ed2274deeb5a6" providerId="LiveId" clId="{8E2A8918-6508-4BEE-88C8-F3D5736B2484}" dt="2023-01-28T10:52:07.464" v="400"/>
        <pc:sldMkLst>
          <pc:docMk/>
          <pc:sldMk cId="3058898162" sldId="333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860020966" sldId="334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2407662533" sldId="337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2058684842" sldId="339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3008848842" sldId="340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2043329215" sldId="341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372317191" sldId="342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1685754798" sldId="343"/>
        </pc:sldMkLst>
      </pc:sldChg>
      <pc:sldChg chg="del">
        <pc:chgData name="Mori Kanji" userId="b00ed2274deeb5a6" providerId="LiveId" clId="{8E2A8918-6508-4BEE-88C8-F3D5736B2484}" dt="2023-01-28T10:53:07.374" v="401" actId="47"/>
        <pc:sldMkLst>
          <pc:docMk/>
          <pc:sldMk cId="1424562988" sldId="345"/>
        </pc:sldMkLst>
      </pc:sldChg>
      <pc:sldChg chg="modSp del mod">
        <pc:chgData name="Mori Kanji" userId="b00ed2274deeb5a6" providerId="LiveId" clId="{8E2A8918-6508-4BEE-88C8-F3D5736B2484}" dt="2023-01-27T11:37:15.710" v="230" actId="47"/>
        <pc:sldMkLst>
          <pc:docMk/>
          <pc:sldMk cId="665289612" sldId="346"/>
        </pc:sldMkLst>
      </pc:sldChg>
      <pc:sldChg chg="ord">
        <pc:chgData name="Mori Kanji" userId="b00ed2274deeb5a6" providerId="LiveId" clId="{8E2A8918-6508-4BEE-88C8-F3D5736B2484}" dt="2023-01-28T10:51:47.764" v="398"/>
        <pc:sldMkLst>
          <pc:docMk/>
          <pc:sldMk cId="1687050260" sldId="347"/>
        </pc:sldMkLst>
      </pc:sldChg>
      <pc:sldChg chg="ord">
        <pc:chgData name="Mori Kanji" userId="b00ed2274deeb5a6" providerId="LiveId" clId="{8E2A8918-6508-4BEE-88C8-F3D5736B2484}" dt="2023-01-28T17:27:59.091" v="2215"/>
        <pc:sldMkLst>
          <pc:docMk/>
          <pc:sldMk cId="332809208" sldId="350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1334815133" sldId="351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573114034" sldId="352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249331796" sldId="353"/>
        </pc:sldMkLst>
      </pc:sldChg>
      <pc:sldChg chg="ord">
        <pc:chgData name="Mori Kanji" userId="b00ed2274deeb5a6" providerId="LiveId" clId="{8E2A8918-6508-4BEE-88C8-F3D5736B2484}" dt="2023-01-28T17:29:57.799" v="2222"/>
        <pc:sldMkLst>
          <pc:docMk/>
          <pc:sldMk cId="758674754" sldId="354"/>
        </pc:sldMkLst>
      </pc:sldChg>
      <pc:sldChg chg="del">
        <pc:chgData name="Mori Kanji" userId="b00ed2274deeb5a6" providerId="LiveId" clId="{8E2A8918-6508-4BEE-88C8-F3D5736B2484}" dt="2023-01-28T10:53:07.374" v="401" actId="47"/>
        <pc:sldMkLst>
          <pc:docMk/>
          <pc:sldMk cId="1936815324" sldId="355"/>
        </pc:sldMkLst>
      </pc:sldChg>
      <pc:sldChg chg="del">
        <pc:chgData name="Mori Kanji" userId="b00ed2274deeb5a6" providerId="LiveId" clId="{8E2A8918-6508-4BEE-88C8-F3D5736B2484}" dt="2023-01-29T10:23:19.126" v="2700" actId="47"/>
        <pc:sldMkLst>
          <pc:docMk/>
          <pc:sldMk cId="2139950843" sldId="358"/>
        </pc:sldMkLst>
      </pc:sldChg>
      <pc:sldChg chg="modSp mod">
        <pc:chgData name="Mori Kanji" userId="b00ed2274deeb5a6" providerId="LiveId" clId="{8E2A8918-6508-4BEE-88C8-F3D5736B2484}" dt="2023-01-29T12:30:27.987" v="2939" actId="207"/>
        <pc:sldMkLst>
          <pc:docMk/>
          <pc:sldMk cId="1095497167" sldId="359"/>
        </pc:sldMkLst>
      </pc:sldChg>
      <pc:sldChg chg="addSp delSp modSp new mod ord">
        <pc:chgData name="Mori Kanji" userId="b00ed2274deeb5a6" providerId="LiveId" clId="{8E2A8918-6508-4BEE-88C8-F3D5736B2484}" dt="2023-01-28T17:21:29.061" v="2094" actId="1076"/>
        <pc:sldMkLst>
          <pc:docMk/>
          <pc:sldMk cId="134086526" sldId="360"/>
        </pc:sldMkLst>
      </pc:sldChg>
      <pc:sldChg chg="addSp delSp modSp new mod">
        <pc:chgData name="Mori Kanji" userId="b00ed2274deeb5a6" providerId="LiveId" clId="{8E2A8918-6508-4BEE-88C8-F3D5736B2484}" dt="2023-01-29T17:38:55.448" v="3527" actId="1076"/>
        <pc:sldMkLst>
          <pc:docMk/>
          <pc:sldMk cId="2234817210" sldId="361"/>
        </pc:sldMkLst>
      </pc:sldChg>
      <pc:sldChg chg="modSp add mod ord modAnim">
        <pc:chgData name="Mori Kanji" userId="b00ed2274deeb5a6" providerId="LiveId" clId="{8E2A8918-6508-4BEE-88C8-F3D5736B2484}" dt="2023-01-28T17:26:00.574" v="2187" actId="207"/>
        <pc:sldMkLst>
          <pc:docMk/>
          <pc:sldMk cId="4206256133" sldId="362"/>
        </pc:sldMkLst>
      </pc:sldChg>
      <pc:sldChg chg="addSp delSp modSp new mod delAnim modAnim">
        <pc:chgData name="Mori Kanji" userId="b00ed2274deeb5a6" providerId="LiveId" clId="{8E2A8918-6508-4BEE-88C8-F3D5736B2484}" dt="2023-01-29T16:49:12.367" v="3458" actId="20577"/>
        <pc:sldMkLst>
          <pc:docMk/>
          <pc:sldMk cId="3818864351" sldId="363"/>
        </pc:sldMkLst>
      </pc:sldChg>
      <pc:sldChg chg="addSp delSp modSp new mod">
        <pc:chgData name="Mori Kanji" userId="b00ed2274deeb5a6" providerId="LiveId" clId="{8E2A8918-6508-4BEE-88C8-F3D5736B2484}" dt="2023-01-28T16:52:18.113" v="1754" actId="1076"/>
        <pc:sldMkLst>
          <pc:docMk/>
          <pc:sldMk cId="1502658812" sldId="364"/>
        </pc:sldMkLst>
      </pc:sldChg>
      <pc:sldChg chg="add">
        <pc:chgData name="Mori Kanji" userId="b00ed2274deeb5a6" providerId="LiveId" clId="{8E2A8918-6508-4BEE-88C8-F3D5736B2484}" dt="2023-01-28T17:25:47.531" v="2186"/>
        <pc:sldMkLst>
          <pc:docMk/>
          <pc:sldMk cId="3748231722" sldId="365"/>
        </pc:sldMkLst>
      </pc:sldChg>
      <pc:sldChg chg="addSp modSp new mod">
        <pc:chgData name="Mori Kanji" userId="b00ed2274deeb5a6" providerId="LiveId" clId="{8E2A8918-6508-4BEE-88C8-F3D5736B2484}" dt="2023-01-29T17:41:04.230" v="3535" actId="6549"/>
        <pc:sldMkLst>
          <pc:docMk/>
          <pc:sldMk cId="630028371" sldId="366"/>
        </pc:sldMkLst>
      </pc:sldChg>
      <pc:sldChg chg="new del">
        <pc:chgData name="Mori Kanji" userId="b00ed2274deeb5a6" providerId="LiveId" clId="{8E2A8918-6508-4BEE-88C8-F3D5736B2484}" dt="2023-01-28T17:40:51.831" v="2341" actId="47"/>
        <pc:sldMkLst>
          <pc:docMk/>
          <pc:sldMk cId="1175681109" sldId="366"/>
        </pc:sldMkLst>
      </pc:sldChg>
    </pc:docChg>
  </pc:docChgLst>
  <pc:docChgLst>
    <pc:chgData name="Kanji Mori" userId="b00ed2274deeb5a6" providerId="LiveId" clId="{5A191219-DE42-4017-82A0-A745572F4B18}"/>
    <pc:docChg chg="modSld">
      <pc:chgData name="Kanji Mori" userId="b00ed2274deeb5a6" providerId="LiveId" clId="{5A191219-DE42-4017-82A0-A745572F4B18}" dt="2024-08-20T05:53:27.191" v="0" actId="1076"/>
      <pc:docMkLst>
        <pc:docMk/>
      </pc:docMkLst>
      <pc:sldChg chg="modSp mod">
        <pc:chgData name="Kanji Mori" userId="b00ed2274deeb5a6" providerId="LiveId" clId="{5A191219-DE42-4017-82A0-A745572F4B18}" dt="2024-08-20T05:53:27.191" v="0" actId="1076"/>
        <pc:sldMkLst>
          <pc:docMk/>
          <pc:sldMk cId="3383938045" sldId="360"/>
        </pc:sldMkLst>
      </pc:sldChg>
    </pc:docChg>
  </pc:docChgLst>
  <pc:docChgLst>
    <pc:chgData name="Kanji Mori" userId="b00ed2274deeb5a6" providerId="LiveId" clId="{E71A8CB5-27D9-4091-8ED5-47B55D18AD76}"/>
    <pc:docChg chg="undo custSel addSld delSld modSld sldOrd modMainMaster">
      <pc:chgData name="Kanji Mori" userId="b00ed2274deeb5a6" providerId="LiveId" clId="{E71A8CB5-27D9-4091-8ED5-47B55D18AD76}" dt="2025-09-13T15:36:23.427" v="791" actId="20577"/>
      <pc:docMkLst>
        <pc:docMk/>
      </pc:docMkLst>
      <pc:sldChg chg="addSp delSp modSp add mod ord delAnim modAnim">
        <pc:chgData name="Kanji Mori" userId="b00ed2274deeb5a6" providerId="LiveId" clId="{E71A8CB5-27D9-4091-8ED5-47B55D18AD76}" dt="2025-09-13T15:28:31.783" v="693" actId="20577"/>
        <pc:sldMkLst>
          <pc:docMk/>
          <pc:sldMk cId="2975984742" sldId="280"/>
        </pc:sldMkLst>
        <pc:spChg chg="add mod">
          <ac:chgData name="Kanji Mori" userId="b00ed2274deeb5a6" providerId="LiveId" clId="{E71A8CB5-27D9-4091-8ED5-47B55D18AD76}" dt="2025-09-13T15:28:31.783" v="693" actId="20577"/>
          <ac:spMkLst>
            <pc:docMk/>
            <pc:sldMk cId="2975984742" sldId="280"/>
            <ac:spMk id="17" creationId="{5480988B-3F4E-27C4-A4A9-970BB77771F8}"/>
          </ac:spMkLst>
        </pc:spChg>
        <pc:spChg chg="mod">
          <ac:chgData name="Kanji Mori" userId="b00ed2274deeb5a6" providerId="LiveId" clId="{E71A8CB5-27D9-4091-8ED5-47B55D18AD76}" dt="2025-09-13T14:37:15.777" v="436" actId="1076"/>
          <ac:spMkLst>
            <pc:docMk/>
            <pc:sldMk cId="2975984742" sldId="280"/>
            <ac:spMk id="62" creationId="{79E35F83-8E45-4753-BE53-203D9FD6769F}"/>
          </ac:spMkLst>
        </pc:spChg>
      </pc:sldChg>
      <pc:sldChg chg="modSp mod">
        <pc:chgData name="Kanji Mori" userId="b00ed2274deeb5a6" providerId="LiveId" clId="{E71A8CB5-27D9-4091-8ED5-47B55D18AD76}" dt="2025-09-13T15:14:39.085" v="675" actId="2711"/>
        <pc:sldMkLst>
          <pc:docMk/>
          <pc:sldMk cId="4142319034" sldId="295"/>
        </pc:sldMkLst>
        <pc:spChg chg="mod">
          <ac:chgData name="Kanji Mori" userId="b00ed2274deeb5a6" providerId="LiveId" clId="{E71A8CB5-27D9-4091-8ED5-47B55D18AD76}" dt="2025-09-13T15:14:39.085" v="675" actId="2711"/>
          <ac:spMkLst>
            <pc:docMk/>
            <pc:sldMk cId="4142319034" sldId="295"/>
            <ac:spMk id="6" creationId="{5DB1F2B1-D6FA-F140-4B78-89C4D8653F73}"/>
          </ac:spMkLst>
        </pc:spChg>
      </pc:sldChg>
      <pc:sldChg chg="addSp modSp mod">
        <pc:chgData name="Kanji Mori" userId="b00ed2274deeb5a6" providerId="LiveId" clId="{E71A8CB5-27D9-4091-8ED5-47B55D18AD76}" dt="2025-09-13T10:26:36.160" v="141" actId="113"/>
        <pc:sldMkLst>
          <pc:docMk/>
          <pc:sldMk cId="1095497167" sldId="359"/>
        </pc:sldMkLst>
        <pc:spChg chg="add mod ord">
          <ac:chgData name="Kanji Mori" userId="b00ed2274deeb5a6" providerId="LiveId" clId="{E71A8CB5-27D9-4091-8ED5-47B55D18AD76}" dt="2025-09-13T10:26:16.690" v="138" actId="14100"/>
          <ac:spMkLst>
            <pc:docMk/>
            <pc:sldMk cId="1095497167" sldId="359"/>
            <ac:spMk id="3" creationId="{318D2674-9C46-5D8E-0CFF-C1AD36C08BF7}"/>
          </ac:spMkLst>
        </pc:spChg>
        <pc:spChg chg="mod">
          <ac:chgData name="Kanji Mori" userId="b00ed2274deeb5a6" providerId="LiveId" clId="{E71A8CB5-27D9-4091-8ED5-47B55D18AD76}" dt="2025-09-13T10:26:36.160" v="141" actId="113"/>
          <ac:spMkLst>
            <pc:docMk/>
            <pc:sldMk cId="1095497167" sldId="359"/>
            <ac:spMk id="19" creationId="{F457FE12-88D9-5F60-EC25-83AB724EDD5E}"/>
          </ac:spMkLst>
        </pc:spChg>
        <pc:spChg chg="mod">
          <ac:chgData name="Kanji Mori" userId="b00ed2274deeb5a6" providerId="LiveId" clId="{E71A8CB5-27D9-4091-8ED5-47B55D18AD76}" dt="2025-09-13T10:26:25.467" v="140" actId="1076"/>
          <ac:spMkLst>
            <pc:docMk/>
            <pc:sldMk cId="1095497167" sldId="359"/>
            <ac:spMk id="25" creationId="{BC786069-3EAF-A326-F108-A9C4D775E883}"/>
          </ac:spMkLst>
        </pc:spChg>
        <pc:picChg chg="mod">
          <ac:chgData name="Kanji Mori" userId="b00ed2274deeb5a6" providerId="LiveId" clId="{E71A8CB5-27D9-4091-8ED5-47B55D18AD76}" dt="2025-09-13T10:26:22.092" v="139" actId="14100"/>
          <ac:picMkLst>
            <pc:docMk/>
            <pc:sldMk cId="1095497167" sldId="359"/>
            <ac:picMk id="21" creationId="{C81FF8E4-A2BC-EB9B-2F67-0202719983B4}"/>
          </ac:picMkLst>
        </pc:picChg>
        <pc:picChg chg="mod">
          <ac:chgData name="Kanji Mori" userId="b00ed2274deeb5a6" providerId="LiveId" clId="{E71A8CB5-27D9-4091-8ED5-47B55D18AD76}" dt="2025-09-13T10:23:30.876" v="134" actId="1076"/>
          <ac:picMkLst>
            <pc:docMk/>
            <pc:sldMk cId="1095497167" sldId="359"/>
            <ac:picMk id="2052" creationId="{29571421-6122-116F-DED8-D723D73B4478}"/>
          </ac:picMkLst>
        </pc:picChg>
      </pc:sldChg>
      <pc:sldChg chg="addSp modSp mod">
        <pc:chgData name="Kanji Mori" userId="b00ed2274deeb5a6" providerId="LiveId" clId="{E71A8CB5-27D9-4091-8ED5-47B55D18AD76}" dt="2025-09-13T13:38:16.103" v="368"/>
        <pc:sldMkLst>
          <pc:docMk/>
          <pc:sldMk cId="1464314842" sldId="370"/>
        </pc:sldMkLst>
        <pc:spChg chg="add mod">
          <ac:chgData name="Kanji Mori" userId="b00ed2274deeb5a6" providerId="LiveId" clId="{E71A8CB5-27D9-4091-8ED5-47B55D18AD76}" dt="2025-09-13T10:29:54.671" v="274" actId="1076"/>
          <ac:spMkLst>
            <pc:docMk/>
            <pc:sldMk cId="1464314842" sldId="370"/>
            <ac:spMk id="7" creationId="{ABF6AA73-DAB5-47BE-3C33-A1845910AD27}"/>
          </ac:spMkLst>
        </pc:spChg>
        <pc:spChg chg="mod">
          <ac:chgData name="Kanji Mori" userId="b00ed2274deeb5a6" providerId="LiveId" clId="{E71A8CB5-27D9-4091-8ED5-47B55D18AD76}" dt="2025-09-13T10:30:18.871" v="278" actId="12"/>
          <ac:spMkLst>
            <pc:docMk/>
            <pc:sldMk cId="1464314842" sldId="370"/>
            <ac:spMk id="17" creationId="{18A95E01-ADA3-A904-2349-1025DAB3C7E6}"/>
          </ac:spMkLst>
        </pc:spChg>
        <pc:spChg chg="mod">
          <ac:chgData name="Kanji Mori" userId="b00ed2274deeb5a6" providerId="LiveId" clId="{E71A8CB5-27D9-4091-8ED5-47B55D18AD76}" dt="2025-09-13T10:30:22.230" v="279" actId="12"/>
          <ac:spMkLst>
            <pc:docMk/>
            <pc:sldMk cId="1464314842" sldId="370"/>
            <ac:spMk id="19" creationId="{7A95E62A-E670-B1F4-9F85-F8839D380783}"/>
          </ac:spMkLst>
        </pc:spChg>
        <pc:spChg chg="mod">
          <ac:chgData name="Kanji Mori" userId="b00ed2274deeb5a6" providerId="LiveId" clId="{E71A8CB5-27D9-4091-8ED5-47B55D18AD76}" dt="2025-09-13T10:30:12.639" v="276" actId="1076"/>
          <ac:spMkLst>
            <pc:docMk/>
            <pc:sldMk cId="1464314842" sldId="370"/>
            <ac:spMk id="23" creationId="{19FA52F9-C257-D6CB-7B7F-6D509A1C589D}"/>
          </ac:spMkLst>
        </pc:spChg>
        <pc:spChg chg="add mod">
          <ac:chgData name="Kanji Mori" userId="b00ed2274deeb5a6" providerId="LiveId" clId="{E71A8CB5-27D9-4091-8ED5-47B55D18AD76}" dt="2025-09-13T10:29:23.923" v="255" actId="14100"/>
          <ac:spMkLst>
            <pc:docMk/>
            <pc:sldMk cId="1464314842" sldId="370"/>
            <ac:spMk id="24" creationId="{A4D2BB68-60B8-8954-12D9-F31F95DEF257}"/>
          </ac:spMkLst>
        </pc:spChg>
        <pc:spChg chg="add mod">
          <ac:chgData name="Kanji Mori" userId="b00ed2274deeb5a6" providerId="LiveId" clId="{E71A8CB5-27D9-4091-8ED5-47B55D18AD76}" dt="2025-09-13T10:29:58.932" v="275" actId="1076"/>
          <ac:spMkLst>
            <pc:docMk/>
            <pc:sldMk cId="1464314842" sldId="370"/>
            <ac:spMk id="25" creationId="{21EFB88B-172F-AD61-D497-9A3939B43B9B}"/>
          </ac:spMkLst>
        </pc:spChg>
        <pc:spChg chg="mod">
          <ac:chgData name="Kanji Mori" userId="b00ed2274deeb5a6" providerId="LiveId" clId="{E71A8CB5-27D9-4091-8ED5-47B55D18AD76}" dt="2025-09-13T10:30:31.982" v="280" actId="12"/>
          <ac:spMkLst>
            <pc:docMk/>
            <pc:sldMk cId="1464314842" sldId="370"/>
            <ac:spMk id="27" creationId="{911F8BD8-FD99-032D-EFF9-21CA8CF39A27}"/>
          </ac:spMkLst>
        </pc:spChg>
        <pc:spChg chg="add mod">
          <ac:chgData name="Kanji Mori" userId="b00ed2274deeb5a6" providerId="LiveId" clId="{E71A8CB5-27D9-4091-8ED5-47B55D18AD76}" dt="2025-09-13T13:38:16.103" v="368"/>
          <ac:spMkLst>
            <pc:docMk/>
            <pc:sldMk cId="1464314842" sldId="370"/>
            <ac:spMk id="29" creationId="{C6B6ED68-1935-FD3F-27C9-9A791F9AED5E}"/>
          </ac:spMkLst>
        </pc:spChg>
        <pc:picChg chg="mod">
          <ac:chgData name="Kanji Mori" userId="b00ed2274deeb5a6" providerId="LiveId" clId="{E71A8CB5-27D9-4091-8ED5-47B55D18AD76}" dt="2025-09-13T10:30:12.639" v="276" actId="1076"/>
          <ac:picMkLst>
            <pc:docMk/>
            <pc:sldMk cId="1464314842" sldId="370"/>
            <ac:picMk id="18" creationId="{105A8A96-CBC2-9B0D-0323-266BF6BC2FDC}"/>
          </ac:picMkLst>
        </pc:picChg>
        <pc:picChg chg="mod">
          <ac:chgData name="Kanji Mori" userId="b00ed2274deeb5a6" providerId="LiveId" clId="{E71A8CB5-27D9-4091-8ED5-47B55D18AD76}" dt="2025-09-13T10:30:12.639" v="276" actId="1076"/>
          <ac:picMkLst>
            <pc:docMk/>
            <pc:sldMk cId="1464314842" sldId="370"/>
            <ac:picMk id="20" creationId="{522C5DB2-A57E-A68C-E0E0-E706DC5B346D}"/>
          </ac:picMkLst>
        </pc:picChg>
        <pc:picChg chg="mod">
          <ac:chgData name="Kanji Mori" userId="b00ed2274deeb5a6" providerId="LiveId" clId="{E71A8CB5-27D9-4091-8ED5-47B55D18AD76}" dt="2025-09-13T10:30:12.639" v="276" actId="1076"/>
          <ac:picMkLst>
            <pc:docMk/>
            <pc:sldMk cId="1464314842" sldId="370"/>
            <ac:picMk id="21" creationId="{DEFD4B8F-FC62-3240-CF2E-6F046B03BFDC}"/>
          </ac:picMkLst>
        </pc:picChg>
        <pc:picChg chg="mod">
          <ac:chgData name="Kanji Mori" userId="b00ed2274deeb5a6" providerId="LiveId" clId="{E71A8CB5-27D9-4091-8ED5-47B55D18AD76}" dt="2025-09-13T10:30:12.639" v="276" actId="1076"/>
          <ac:picMkLst>
            <pc:docMk/>
            <pc:sldMk cId="1464314842" sldId="370"/>
            <ac:picMk id="22" creationId="{60AB6E69-F3AF-073C-C7C9-E73153863EF6}"/>
          </ac:picMkLst>
        </pc:picChg>
        <pc:cxnChg chg="add mod">
          <ac:chgData name="Kanji Mori" userId="b00ed2274deeb5a6" providerId="LiveId" clId="{E71A8CB5-27D9-4091-8ED5-47B55D18AD76}" dt="2025-09-13T13:38:16.103" v="368"/>
          <ac:cxnSpMkLst>
            <pc:docMk/>
            <pc:sldMk cId="1464314842" sldId="370"/>
            <ac:cxnSpMk id="28" creationId="{E78BE9C3-C13E-AFA6-5F8E-905FFB54669D}"/>
          </ac:cxnSpMkLst>
        </pc:cxnChg>
      </pc:sldChg>
      <pc:sldChg chg="modSp">
        <pc:chgData name="Kanji Mori" userId="b00ed2274deeb5a6" providerId="LiveId" clId="{E71A8CB5-27D9-4091-8ED5-47B55D18AD76}" dt="2025-09-13T14:41:34.347" v="493" actId="404"/>
        <pc:sldMkLst>
          <pc:docMk/>
          <pc:sldMk cId="530729544" sldId="371"/>
        </pc:sldMkLst>
        <pc:spChg chg="mod">
          <ac:chgData name="Kanji Mori" userId="b00ed2274deeb5a6" providerId="LiveId" clId="{E71A8CB5-27D9-4091-8ED5-47B55D18AD76}" dt="2025-09-13T14:41:34.347" v="493" actId="404"/>
          <ac:spMkLst>
            <pc:docMk/>
            <pc:sldMk cId="530729544" sldId="371"/>
            <ac:spMk id="27" creationId="{255EBDDF-92F3-FA3A-C928-C8FE6810EE89}"/>
          </ac:spMkLst>
        </pc:spChg>
      </pc:sldChg>
      <pc:sldChg chg="delSp mod delAnim">
        <pc:chgData name="Kanji Mori" userId="b00ed2274deeb5a6" providerId="LiveId" clId="{E71A8CB5-27D9-4091-8ED5-47B55D18AD76}" dt="2025-09-13T15:28:05.657" v="677" actId="478"/>
        <pc:sldMkLst>
          <pc:docMk/>
          <pc:sldMk cId="1253604774" sldId="384"/>
        </pc:sldMkLst>
      </pc:sldChg>
      <pc:sldChg chg="modSp mod">
        <pc:chgData name="Kanji Mori" userId="b00ed2274deeb5a6" providerId="LiveId" clId="{E71A8CB5-27D9-4091-8ED5-47B55D18AD76}" dt="2025-09-13T15:09:22.376" v="674" actId="1076"/>
        <pc:sldMkLst>
          <pc:docMk/>
          <pc:sldMk cId="3557346748" sldId="385"/>
        </pc:sldMkLst>
        <pc:spChg chg="mod">
          <ac:chgData name="Kanji Mori" userId="b00ed2274deeb5a6" providerId="LiveId" clId="{E71A8CB5-27D9-4091-8ED5-47B55D18AD76}" dt="2025-09-13T15:09:16.219" v="673" actId="2711"/>
          <ac:spMkLst>
            <pc:docMk/>
            <pc:sldMk cId="3557346748" sldId="385"/>
            <ac:spMk id="23" creationId="{0B2D0FB7-541A-A22E-DC20-EA4ED6D59BE2}"/>
          </ac:spMkLst>
        </pc:spChg>
        <pc:picChg chg="mod">
          <ac:chgData name="Kanji Mori" userId="b00ed2274deeb5a6" providerId="LiveId" clId="{E71A8CB5-27D9-4091-8ED5-47B55D18AD76}" dt="2025-09-13T15:09:22.376" v="674" actId="1076"/>
          <ac:picMkLst>
            <pc:docMk/>
            <pc:sldMk cId="3557346748" sldId="385"/>
            <ac:picMk id="34" creationId="{7343F59A-09FC-7574-EAA1-ADB724095249}"/>
          </ac:picMkLst>
        </pc:picChg>
      </pc:sldChg>
      <pc:sldChg chg="addSp modSp mod">
        <pc:chgData name="Kanji Mori" userId="b00ed2274deeb5a6" providerId="LiveId" clId="{E71A8CB5-27D9-4091-8ED5-47B55D18AD76}" dt="2025-09-13T12:02:51.184" v="367" actId="1076"/>
        <pc:sldMkLst>
          <pc:docMk/>
          <pc:sldMk cId="856187234" sldId="386"/>
        </pc:sldMkLst>
        <pc:spChg chg="add mod">
          <ac:chgData name="Kanji Mori" userId="b00ed2274deeb5a6" providerId="LiveId" clId="{E71A8CB5-27D9-4091-8ED5-47B55D18AD76}" dt="2025-09-13T12:01:48.644" v="320" actId="207"/>
          <ac:spMkLst>
            <pc:docMk/>
            <pc:sldMk cId="856187234" sldId="386"/>
            <ac:spMk id="3" creationId="{5CD7D97F-31A2-40C8-DDA6-DC39850339C9}"/>
          </ac:spMkLst>
        </pc:spChg>
        <pc:spChg chg="mod">
          <ac:chgData name="Kanji Mori" userId="b00ed2274deeb5a6" providerId="LiveId" clId="{E71A8CB5-27D9-4091-8ED5-47B55D18AD76}" dt="2025-09-13T12:01:14.834" v="313" actId="1076"/>
          <ac:spMkLst>
            <pc:docMk/>
            <pc:sldMk cId="856187234" sldId="386"/>
            <ac:spMk id="5" creationId="{8196657D-C13D-E224-649C-7C7AA08DAD92}"/>
          </ac:spMkLst>
        </pc:spChg>
        <pc:spChg chg="add mod">
          <ac:chgData name="Kanji Mori" userId="b00ed2274deeb5a6" providerId="LiveId" clId="{E71A8CB5-27D9-4091-8ED5-47B55D18AD76}" dt="2025-09-13T12:02:07.744" v="346" actId="1076"/>
          <ac:spMkLst>
            <pc:docMk/>
            <pc:sldMk cId="856187234" sldId="386"/>
            <ac:spMk id="7" creationId="{54751DE8-A304-7C38-3422-5AE5AA711102}"/>
          </ac:spMkLst>
        </pc:spChg>
        <pc:spChg chg="add mod">
          <ac:chgData name="Kanji Mori" userId="b00ed2274deeb5a6" providerId="LiveId" clId="{E71A8CB5-27D9-4091-8ED5-47B55D18AD76}" dt="2025-09-13T12:02:22.624" v="351" actId="207"/>
          <ac:spMkLst>
            <pc:docMk/>
            <pc:sldMk cId="856187234" sldId="386"/>
            <ac:spMk id="8" creationId="{6EBC9573-0C2E-04F5-C6DB-4EFBB7160B36}"/>
          </ac:spMkLst>
        </pc:spChg>
        <pc:spChg chg="add mod">
          <ac:chgData name="Kanji Mori" userId="b00ed2274deeb5a6" providerId="LiveId" clId="{E71A8CB5-27D9-4091-8ED5-47B55D18AD76}" dt="2025-09-13T12:02:45.604" v="365" actId="207"/>
          <ac:spMkLst>
            <pc:docMk/>
            <pc:sldMk cId="856187234" sldId="386"/>
            <ac:spMk id="9" creationId="{4B50C952-5D45-64F5-8966-ABA28DCAA175}"/>
          </ac:spMkLst>
        </pc:spChg>
        <pc:picChg chg="mod">
          <ac:chgData name="Kanji Mori" userId="b00ed2274deeb5a6" providerId="LiveId" clId="{E71A8CB5-27D9-4091-8ED5-47B55D18AD76}" dt="2025-09-13T12:02:51.184" v="367" actId="1076"/>
          <ac:picMkLst>
            <pc:docMk/>
            <pc:sldMk cId="856187234" sldId="386"/>
            <ac:picMk id="6" creationId="{D3DE5697-2034-E20C-8FCD-EA8E1811C9D8}"/>
          </ac:picMkLst>
        </pc:picChg>
      </pc:sldChg>
      <pc:sldChg chg="addSp delSp modSp mod delAnim modAnim">
        <pc:chgData name="Kanji Mori" userId="b00ed2274deeb5a6" providerId="LiveId" clId="{E71A8CB5-27D9-4091-8ED5-47B55D18AD76}" dt="2025-09-13T14:07:54.836" v="416" actId="478"/>
        <pc:sldMkLst>
          <pc:docMk/>
          <pc:sldMk cId="556478286" sldId="391"/>
        </pc:sldMkLst>
        <pc:spChg chg="add mod">
          <ac:chgData name="Kanji Mori" userId="b00ed2274deeb5a6" providerId="LiveId" clId="{E71A8CB5-27D9-4091-8ED5-47B55D18AD76}" dt="2025-09-13T14:01:59.084" v="404" actId="20577"/>
          <ac:spMkLst>
            <pc:docMk/>
            <pc:sldMk cId="556478286" sldId="391"/>
            <ac:spMk id="16" creationId="{5EFF91A9-F8A0-02E2-96FD-51DBFA905ACA}"/>
          </ac:spMkLst>
        </pc:spChg>
      </pc:sldChg>
      <pc:sldChg chg="ord">
        <pc:chgData name="Kanji Mori" userId="b00ed2274deeb5a6" providerId="LiveId" clId="{E71A8CB5-27D9-4091-8ED5-47B55D18AD76}" dt="2025-09-13T15:04:38.307" v="560"/>
        <pc:sldMkLst>
          <pc:docMk/>
          <pc:sldMk cId="344607499" sldId="393"/>
        </pc:sldMkLst>
      </pc:sldChg>
      <pc:sldChg chg="addSp modSp mod">
        <pc:chgData name="Kanji Mori" userId="b00ed2274deeb5a6" providerId="LiveId" clId="{E71A8CB5-27D9-4091-8ED5-47B55D18AD76}" dt="2025-09-13T15:07:54.029" v="667" actId="20577"/>
        <pc:sldMkLst>
          <pc:docMk/>
          <pc:sldMk cId="2954088436" sldId="394"/>
        </pc:sldMkLst>
        <pc:spChg chg="add mod">
          <ac:chgData name="Kanji Mori" userId="b00ed2274deeb5a6" providerId="LiveId" clId="{E71A8CB5-27D9-4091-8ED5-47B55D18AD76}" dt="2025-09-13T14:45:55.257" v="558" actId="1076"/>
          <ac:spMkLst>
            <pc:docMk/>
            <pc:sldMk cId="2954088436" sldId="394"/>
            <ac:spMk id="6" creationId="{E1D03600-F20E-0A86-337B-AA4B172F62DB}"/>
          </ac:spMkLst>
        </pc:spChg>
        <pc:spChg chg="add mod">
          <ac:chgData name="Kanji Mori" userId="b00ed2274deeb5a6" providerId="LiveId" clId="{E71A8CB5-27D9-4091-8ED5-47B55D18AD76}" dt="2025-09-13T14:45:40.969" v="557" actId="1076"/>
          <ac:spMkLst>
            <pc:docMk/>
            <pc:sldMk cId="2954088436" sldId="394"/>
            <ac:spMk id="7" creationId="{FA256749-3C41-DF66-F516-EF58A84BE2AE}"/>
          </ac:spMkLst>
        </pc:spChg>
        <pc:spChg chg="add mod">
          <ac:chgData name="Kanji Mori" userId="b00ed2274deeb5a6" providerId="LiveId" clId="{E71A8CB5-27D9-4091-8ED5-47B55D18AD76}" dt="2025-09-13T14:44:44.838" v="547" actId="20577"/>
          <ac:spMkLst>
            <pc:docMk/>
            <pc:sldMk cId="2954088436" sldId="394"/>
            <ac:spMk id="10" creationId="{E66C3D99-6A01-1DBA-4F8B-C6B5BE473E68}"/>
          </ac:spMkLst>
        </pc:spChg>
        <pc:spChg chg="mod">
          <ac:chgData name="Kanji Mori" userId="b00ed2274deeb5a6" providerId="LiveId" clId="{E71A8CB5-27D9-4091-8ED5-47B55D18AD76}" dt="2025-09-13T15:07:00.362" v="661" actId="1076"/>
          <ac:spMkLst>
            <pc:docMk/>
            <pc:sldMk cId="2954088436" sldId="394"/>
            <ac:spMk id="18" creationId="{57E451CA-6ED3-FC56-4427-208584DAEBAD}"/>
          </ac:spMkLst>
        </pc:spChg>
        <pc:spChg chg="mod">
          <ac:chgData name="Kanji Mori" userId="b00ed2274deeb5a6" providerId="LiveId" clId="{E71A8CB5-27D9-4091-8ED5-47B55D18AD76}" dt="2025-09-13T15:07:54.029" v="667" actId="20577"/>
          <ac:spMkLst>
            <pc:docMk/>
            <pc:sldMk cId="2954088436" sldId="394"/>
            <ac:spMk id="21" creationId="{84EDEBAC-3232-3CFA-ECE4-330C598BC900}"/>
          </ac:spMkLst>
        </pc:spChg>
        <pc:picChg chg="mod">
          <ac:chgData name="Kanji Mori" userId="b00ed2274deeb5a6" providerId="LiveId" clId="{E71A8CB5-27D9-4091-8ED5-47B55D18AD76}" dt="2025-09-13T15:05:15.268" v="562" actId="1076"/>
          <ac:picMkLst>
            <pc:docMk/>
            <pc:sldMk cId="2954088436" sldId="394"/>
            <ac:picMk id="16" creationId="{C8969467-7EEF-649E-F9AC-A23C6D4988B8}"/>
          </ac:picMkLst>
        </pc:picChg>
      </pc:sldChg>
      <pc:sldChg chg="addSp modSp modAnim">
        <pc:chgData name="Kanji Mori" userId="b00ed2274deeb5a6" providerId="LiveId" clId="{E71A8CB5-27D9-4091-8ED5-47B55D18AD76}" dt="2025-09-13T15:28:00.905" v="676"/>
        <pc:sldMkLst>
          <pc:docMk/>
          <pc:sldMk cId="521676178" sldId="404"/>
        </pc:sldMkLst>
        <pc:spChg chg="add mod">
          <ac:chgData name="Kanji Mori" userId="b00ed2274deeb5a6" providerId="LiveId" clId="{E71A8CB5-27D9-4091-8ED5-47B55D18AD76}" dt="2025-09-13T15:28:00.905" v="676"/>
          <ac:spMkLst>
            <pc:docMk/>
            <pc:sldMk cId="521676178" sldId="404"/>
            <ac:spMk id="8" creationId="{1374C498-F52C-2DA1-3BE5-5B71CFDA4E94}"/>
          </ac:spMkLst>
        </pc:spChg>
      </pc:sldChg>
      <pc:sldChg chg="modSp mod">
        <pc:chgData name="Kanji Mori" userId="b00ed2274deeb5a6" providerId="LiveId" clId="{E71A8CB5-27D9-4091-8ED5-47B55D18AD76}" dt="2025-09-13T10:33:18.899" v="310" actId="20577"/>
        <pc:sldMkLst>
          <pc:docMk/>
          <pc:sldMk cId="3231049643" sldId="408"/>
        </pc:sldMkLst>
        <pc:spChg chg="mod">
          <ac:chgData name="Kanji Mori" userId="b00ed2274deeb5a6" providerId="LiveId" clId="{E71A8CB5-27D9-4091-8ED5-47B55D18AD76}" dt="2025-09-13T10:23:06.518" v="116" actId="404"/>
          <ac:spMkLst>
            <pc:docMk/>
            <pc:sldMk cId="3231049643" sldId="408"/>
            <ac:spMk id="2" creationId="{2B60BEE6-57F8-A1BB-3303-B2674E7893B6}"/>
          </ac:spMkLst>
        </pc:spChg>
        <pc:spChg chg="mod">
          <ac:chgData name="Kanji Mori" userId="b00ed2274deeb5a6" providerId="LiveId" clId="{E71A8CB5-27D9-4091-8ED5-47B55D18AD76}" dt="2025-09-13T10:33:18.899" v="310" actId="20577"/>
          <ac:spMkLst>
            <pc:docMk/>
            <pc:sldMk cId="3231049643" sldId="408"/>
            <ac:spMk id="3" creationId="{47D2D07C-BB04-65B0-00AF-F64F57C64A36}"/>
          </ac:spMkLst>
        </pc:spChg>
      </pc:sldChg>
      <pc:sldChg chg="addSp modSp add mod">
        <pc:chgData name="Kanji Mori" userId="b00ed2274deeb5a6" providerId="LiveId" clId="{E71A8CB5-27D9-4091-8ED5-47B55D18AD76}" dt="2025-09-13T15:35:51.795" v="789" actId="2085"/>
        <pc:sldMkLst>
          <pc:docMk/>
          <pc:sldMk cId="1321030072" sldId="410"/>
        </pc:sldMkLst>
        <pc:spChg chg="add mod">
          <ac:chgData name="Kanji Mori" userId="b00ed2274deeb5a6" providerId="LiveId" clId="{E71A8CB5-27D9-4091-8ED5-47B55D18AD76}" dt="2025-09-13T15:31:51.988" v="698" actId="207"/>
          <ac:spMkLst>
            <pc:docMk/>
            <pc:sldMk cId="1321030072" sldId="410"/>
            <ac:spMk id="5" creationId="{B04BD9E9-F29A-1DE4-A905-B2FE08D0AE23}"/>
          </ac:spMkLst>
        </pc:spChg>
        <pc:spChg chg="add mod">
          <ac:chgData name="Kanji Mori" userId="b00ed2274deeb5a6" providerId="LiveId" clId="{E71A8CB5-27D9-4091-8ED5-47B55D18AD76}" dt="2025-09-13T15:33:33.089" v="748" actId="1076"/>
          <ac:spMkLst>
            <pc:docMk/>
            <pc:sldMk cId="1321030072" sldId="410"/>
            <ac:spMk id="6" creationId="{DF8A655F-3FF8-6A91-0D1D-B0050C090E5F}"/>
          </ac:spMkLst>
        </pc:spChg>
        <pc:spChg chg="mod">
          <ac:chgData name="Kanji Mori" userId="b00ed2274deeb5a6" providerId="LiveId" clId="{E71A8CB5-27D9-4091-8ED5-47B55D18AD76}" dt="2025-09-13T15:35:13.284" v="749" actId="207"/>
          <ac:spMkLst>
            <pc:docMk/>
            <pc:sldMk cId="1321030072" sldId="410"/>
            <ac:spMk id="10" creationId="{B47C3DAC-3825-2B72-09D5-27E498F4AB98}"/>
          </ac:spMkLst>
        </pc:spChg>
        <pc:spChg chg="mod">
          <ac:chgData name="Kanji Mori" userId="b00ed2274deeb5a6" providerId="LiveId" clId="{E71A8CB5-27D9-4091-8ED5-47B55D18AD76}" dt="2025-09-13T15:35:13.284" v="749" actId="207"/>
          <ac:spMkLst>
            <pc:docMk/>
            <pc:sldMk cId="1321030072" sldId="410"/>
            <ac:spMk id="12" creationId="{D1D18240-2E8D-B9D6-C366-86354470F2A1}"/>
          </ac:spMkLst>
        </pc:spChg>
        <pc:spChg chg="mod">
          <ac:chgData name="Kanji Mori" userId="b00ed2274deeb5a6" providerId="LiveId" clId="{E71A8CB5-27D9-4091-8ED5-47B55D18AD76}" dt="2025-09-13T15:35:13.284" v="749" actId="207"/>
          <ac:spMkLst>
            <pc:docMk/>
            <pc:sldMk cId="1321030072" sldId="410"/>
            <ac:spMk id="13" creationId="{17BD9D07-0B8D-4945-2AE3-59295A9AF2DE}"/>
          </ac:spMkLst>
        </pc:spChg>
        <pc:spChg chg="mod">
          <ac:chgData name="Kanji Mori" userId="b00ed2274deeb5a6" providerId="LiveId" clId="{E71A8CB5-27D9-4091-8ED5-47B55D18AD76}" dt="2025-09-13T15:35:39.875" v="787" actId="207"/>
          <ac:spMkLst>
            <pc:docMk/>
            <pc:sldMk cId="1321030072" sldId="410"/>
            <ac:spMk id="16" creationId="{ECF12A53-10E5-7B1F-44CC-E6020C2932A6}"/>
          </ac:spMkLst>
        </pc:spChg>
        <pc:spChg chg="mod">
          <ac:chgData name="Kanji Mori" userId="b00ed2274deeb5a6" providerId="LiveId" clId="{E71A8CB5-27D9-4091-8ED5-47B55D18AD76}" dt="2025-09-13T15:35:13.284" v="749" actId="207"/>
          <ac:spMkLst>
            <pc:docMk/>
            <pc:sldMk cId="1321030072" sldId="410"/>
            <ac:spMk id="47" creationId="{B67F1688-7AF8-220C-8A02-BA765D0C8035}"/>
          </ac:spMkLst>
        </pc:spChg>
        <pc:picChg chg="mod">
          <ac:chgData name="Kanji Mori" userId="b00ed2274deeb5a6" providerId="LiveId" clId="{E71A8CB5-27D9-4091-8ED5-47B55D18AD76}" dt="2025-09-13T15:35:51.795" v="789" actId="2085"/>
          <ac:picMkLst>
            <pc:docMk/>
            <pc:sldMk cId="1321030072" sldId="410"/>
            <ac:picMk id="11" creationId="{B693BFD7-035B-67A0-67A5-9A0C2F9032C1}"/>
          </ac:picMkLst>
        </pc:picChg>
        <pc:picChg chg="mod">
          <ac:chgData name="Kanji Mori" userId="b00ed2274deeb5a6" providerId="LiveId" clId="{E71A8CB5-27D9-4091-8ED5-47B55D18AD76}" dt="2025-09-13T15:35:35.926" v="786"/>
          <ac:picMkLst>
            <pc:docMk/>
            <pc:sldMk cId="1321030072" sldId="410"/>
            <ac:picMk id="2052" creationId="{51D59E35-655F-9F4C-E782-4DDD2F175BC5}"/>
          </ac:picMkLst>
        </pc:picChg>
        <pc:picChg chg="mod">
          <ac:chgData name="Kanji Mori" userId="b00ed2274deeb5a6" providerId="LiveId" clId="{E71A8CB5-27D9-4091-8ED5-47B55D18AD76}" dt="2025-09-13T15:35:51.795" v="789" actId="2085"/>
          <ac:picMkLst>
            <pc:docMk/>
            <pc:sldMk cId="1321030072" sldId="410"/>
            <ac:picMk id="2054" creationId="{D3608458-4E80-C511-0AA3-A779424A7FF4}"/>
          </ac:picMkLst>
        </pc:picChg>
      </pc:sldChg>
      <pc:sldChg chg="add del">
        <pc:chgData name="Kanji Mori" userId="b00ed2274deeb5a6" providerId="LiveId" clId="{E71A8CB5-27D9-4091-8ED5-47B55D18AD76}" dt="2025-09-13T14:09:41.258" v="418"/>
        <pc:sldMkLst>
          <pc:docMk/>
          <pc:sldMk cId="2128128242" sldId="410"/>
        </pc:sldMkLst>
      </pc:sldChg>
      <pc:sldMasterChg chg="modSp mod">
        <pc:chgData name="Kanji Mori" userId="b00ed2274deeb5a6" providerId="LiveId" clId="{E71A8CB5-27D9-4091-8ED5-47B55D18AD76}" dt="2025-09-13T15:36:23.427" v="791" actId="20577"/>
        <pc:sldMasterMkLst>
          <pc:docMk/>
          <pc:sldMasterMk cId="3335569970" sldId="2147483648"/>
        </pc:sldMasterMkLst>
        <pc:spChg chg="mod">
          <ac:chgData name="Kanji Mori" userId="b00ed2274deeb5a6" providerId="LiveId" clId="{E71A8CB5-27D9-4091-8ED5-47B55D18AD76}" dt="2025-09-13T15:36:23.427" v="791" actId="20577"/>
          <ac:spMkLst>
            <pc:docMk/>
            <pc:sldMasterMk cId="3335569970" sldId="2147483648"/>
            <ac:spMk id="7" creationId="{79FBC4CA-88B3-4E95-9AD5-BCEA5CDB9585}"/>
          </ac:spMkLst>
        </pc:spChg>
      </pc:sldMasterChg>
    </pc:docChg>
  </pc:docChgLst>
  <pc:docChgLst>
    <pc:chgData name="Kanji Mori" userId="b00ed2274deeb5a6" providerId="LiveId" clId="{25EF43B9-610A-494D-9519-BCCA1E4BA839}"/>
    <pc:docChg chg="undo redo custSel addSld delSld modSld sldOrd modMainMaster">
      <pc:chgData name="Kanji Mori" userId="b00ed2274deeb5a6" providerId="LiveId" clId="{25EF43B9-610A-494D-9519-BCCA1E4BA839}" dt="2024-03-02T22:07:12.888" v="3270" actId="20577"/>
      <pc:docMkLst>
        <pc:docMk/>
      </pc:docMkLst>
      <pc:sldChg chg="del">
        <pc:chgData name="Kanji Mori" userId="b00ed2274deeb5a6" providerId="LiveId" clId="{25EF43B9-610A-494D-9519-BCCA1E4BA839}" dt="2024-02-27T18:42:57.900" v="992" actId="47"/>
        <pc:sldMkLst>
          <pc:docMk/>
          <pc:sldMk cId="1382668443" sldId="258"/>
        </pc:sldMkLst>
      </pc:sldChg>
      <pc:sldChg chg="addSp delSp modSp mod">
        <pc:chgData name="Kanji Mori" userId="b00ed2274deeb5a6" providerId="LiveId" clId="{25EF43B9-610A-494D-9519-BCCA1E4BA839}" dt="2024-02-27T19:09:12.413" v="1288" actId="20577"/>
        <pc:sldMkLst>
          <pc:docMk/>
          <pc:sldMk cId="3498336157" sldId="278"/>
        </pc:sldMkLst>
      </pc:sldChg>
      <pc:sldChg chg="ord">
        <pc:chgData name="Kanji Mori" userId="b00ed2274deeb5a6" providerId="LiveId" clId="{25EF43B9-610A-494D-9519-BCCA1E4BA839}" dt="2024-02-29T08:03:47.353" v="1798"/>
        <pc:sldMkLst>
          <pc:docMk/>
          <pc:sldMk cId="2975984742" sldId="280"/>
        </pc:sldMkLst>
      </pc:sldChg>
      <pc:sldChg chg="del">
        <pc:chgData name="Kanji Mori" userId="b00ed2274deeb5a6" providerId="LiveId" clId="{25EF43B9-610A-494D-9519-BCCA1E4BA839}" dt="2024-02-29T08:25:26.761" v="1960" actId="47"/>
        <pc:sldMkLst>
          <pc:docMk/>
          <pc:sldMk cId="3036703004" sldId="293"/>
        </pc:sldMkLst>
      </pc:sldChg>
      <pc:sldChg chg="del">
        <pc:chgData name="Kanji Mori" userId="b00ed2274deeb5a6" providerId="LiveId" clId="{25EF43B9-610A-494D-9519-BCCA1E4BA839}" dt="2024-02-27T18:43:06.076" v="993" actId="47"/>
        <pc:sldMkLst>
          <pc:docMk/>
          <pc:sldMk cId="3986409242" sldId="294"/>
        </pc:sldMkLst>
      </pc:sldChg>
      <pc:sldChg chg="addSp delSp modSp mod">
        <pc:chgData name="Kanji Mori" userId="b00ed2274deeb5a6" providerId="LiveId" clId="{25EF43B9-610A-494D-9519-BCCA1E4BA839}" dt="2024-03-02T19:08:35.467" v="3195" actId="1076"/>
        <pc:sldMkLst>
          <pc:docMk/>
          <pc:sldMk cId="894456409" sldId="306"/>
        </pc:sldMkLst>
      </pc:sldChg>
      <pc:sldChg chg="addSp delSp modSp mod">
        <pc:chgData name="Kanji Mori" userId="b00ed2274deeb5a6" providerId="LiveId" clId="{25EF43B9-610A-494D-9519-BCCA1E4BA839}" dt="2024-02-29T09:19:55.036" v="2593"/>
        <pc:sldMkLst>
          <pc:docMk/>
          <pc:sldMk cId="1803362249" sldId="309"/>
        </pc:sldMkLst>
      </pc:sldChg>
      <pc:sldChg chg="del">
        <pc:chgData name="Kanji Mori" userId="b00ed2274deeb5a6" providerId="LiveId" clId="{25EF43B9-610A-494D-9519-BCCA1E4BA839}" dt="2024-02-29T08:25:25.911" v="1959" actId="47"/>
        <pc:sldMkLst>
          <pc:docMk/>
          <pc:sldMk cId="3436990004" sldId="311"/>
        </pc:sldMkLst>
      </pc:sldChg>
      <pc:sldChg chg="addSp delSp modSp mod">
        <pc:chgData name="Kanji Mori" userId="b00ed2274deeb5a6" providerId="LiveId" clId="{25EF43B9-610A-494D-9519-BCCA1E4BA839}" dt="2024-02-29T08:50:34.595" v="2244" actId="1076"/>
        <pc:sldMkLst>
          <pc:docMk/>
          <pc:sldMk cId="2167206274" sldId="328"/>
        </pc:sldMkLst>
      </pc:sldChg>
      <pc:sldChg chg="addSp delSp modSp mod">
        <pc:chgData name="Kanji Mori" userId="b00ed2274deeb5a6" providerId="LiveId" clId="{25EF43B9-610A-494D-9519-BCCA1E4BA839}" dt="2024-02-29T08:26:00.801" v="1987" actId="1076"/>
        <pc:sldMkLst>
          <pc:docMk/>
          <pc:sldMk cId="3851862830" sldId="349"/>
        </pc:sldMkLst>
      </pc:sldChg>
      <pc:sldChg chg="addSp delSp modSp mod">
        <pc:chgData name="Kanji Mori" userId="b00ed2274deeb5a6" providerId="LiveId" clId="{25EF43B9-610A-494D-9519-BCCA1E4BA839}" dt="2024-02-29T09:13:39.450" v="2554" actId="20577"/>
        <pc:sldMkLst>
          <pc:docMk/>
          <pc:sldMk cId="1095497167" sldId="359"/>
        </pc:sldMkLst>
      </pc:sldChg>
      <pc:sldChg chg="addSp delSp modSp mod">
        <pc:chgData name="Kanji Mori" userId="b00ed2274deeb5a6" providerId="LiveId" clId="{25EF43B9-610A-494D-9519-BCCA1E4BA839}" dt="2024-03-02T21:07:30.802" v="3235" actId="114"/>
        <pc:sldMkLst>
          <pc:docMk/>
          <pc:sldMk cId="3383938045" sldId="360"/>
        </pc:sldMkLst>
      </pc:sldChg>
      <pc:sldChg chg="del ord">
        <pc:chgData name="Kanji Mori" userId="b00ed2274deeb5a6" providerId="LiveId" clId="{25EF43B9-610A-494D-9519-BCCA1E4BA839}" dt="2024-02-29T08:36:08.224" v="1990" actId="47"/>
        <pc:sldMkLst>
          <pc:docMk/>
          <pc:sldMk cId="2675263490" sldId="361"/>
        </pc:sldMkLst>
      </pc:sldChg>
      <pc:sldChg chg="addSp delSp modSp mod">
        <pc:chgData name="Kanji Mori" userId="b00ed2274deeb5a6" providerId="LiveId" clId="{25EF43B9-610A-494D-9519-BCCA1E4BA839}" dt="2024-02-29T09:21:27.434" v="2606" actId="1076"/>
        <pc:sldMkLst>
          <pc:docMk/>
          <pc:sldMk cId="3396064377" sldId="362"/>
        </pc:sldMkLst>
      </pc:sldChg>
      <pc:sldChg chg="del ord">
        <pc:chgData name="Kanji Mori" userId="b00ed2274deeb5a6" providerId="LiveId" clId="{25EF43B9-610A-494D-9519-BCCA1E4BA839}" dt="2024-02-29T08:36:09.045" v="1991" actId="47"/>
        <pc:sldMkLst>
          <pc:docMk/>
          <pc:sldMk cId="286430707" sldId="364"/>
        </pc:sldMkLst>
      </pc:sldChg>
      <pc:sldChg chg="modSp add del mod modAnim">
        <pc:chgData name="Kanji Mori" userId="b00ed2274deeb5a6" providerId="LiveId" clId="{25EF43B9-610A-494D-9519-BCCA1E4BA839}" dt="2024-03-02T22:01:38.731" v="3261" actId="1076"/>
        <pc:sldMkLst>
          <pc:docMk/>
          <pc:sldMk cId="3800214795" sldId="367"/>
        </pc:sldMkLst>
      </pc:sldChg>
      <pc:sldChg chg="addSp delSp modSp mod">
        <pc:chgData name="Kanji Mori" userId="b00ed2274deeb5a6" providerId="LiveId" clId="{25EF43B9-610A-494D-9519-BCCA1E4BA839}" dt="2024-02-29T10:08:46.468" v="2945" actId="20577"/>
        <pc:sldMkLst>
          <pc:docMk/>
          <pc:sldMk cId="430521020" sldId="373"/>
        </pc:sldMkLst>
      </pc:sldChg>
      <pc:sldChg chg="del">
        <pc:chgData name="Kanji Mori" userId="b00ed2274deeb5a6" providerId="LiveId" clId="{25EF43B9-610A-494D-9519-BCCA1E4BA839}" dt="2024-02-29T08:25:27.536" v="1961" actId="47"/>
        <pc:sldMkLst>
          <pc:docMk/>
          <pc:sldMk cId="711572828" sldId="374"/>
        </pc:sldMkLst>
      </pc:sldChg>
      <pc:sldChg chg="addSp delSp modSp mod delAnim modAnim">
        <pc:chgData name="Kanji Mori" userId="b00ed2274deeb5a6" providerId="LiveId" clId="{25EF43B9-610A-494D-9519-BCCA1E4BA839}" dt="2024-03-02T21:18:01.836" v="3256" actId="1076"/>
        <pc:sldMkLst>
          <pc:docMk/>
          <pc:sldMk cId="3180407576" sldId="375"/>
        </pc:sldMkLst>
      </pc:sldChg>
      <pc:sldChg chg="addSp delSp modSp new mod">
        <pc:chgData name="Kanji Mori" userId="b00ed2274deeb5a6" providerId="LiveId" clId="{25EF43B9-610A-494D-9519-BCCA1E4BA839}" dt="2024-03-02T21:07:08.901" v="3229" actId="1076"/>
        <pc:sldMkLst>
          <pc:docMk/>
          <pc:sldMk cId="518458849" sldId="376"/>
        </pc:sldMkLst>
      </pc:sldChg>
    </pc:docChg>
  </pc:docChgLst>
  <pc:docChgLst>
    <pc:chgData name="Kanji Mori" userId="b00ed2274deeb5a6" providerId="LiveId" clId="{2A057A6A-B3FB-4CBB-AB8E-63D4A81551EA}"/>
    <pc:docChg chg="undo custSel addSld delSld modSld sldOrd modMainMaster">
      <pc:chgData name="Kanji Mori" userId="b00ed2274deeb5a6" providerId="LiveId" clId="{2A057A6A-B3FB-4CBB-AB8E-63D4A81551EA}" dt="2025-02-24T15:35:10.622" v="6637" actId="1076"/>
      <pc:docMkLst>
        <pc:docMk/>
      </pc:docMkLst>
      <pc:sldChg chg="addSp modSp mod setBg modAnim">
        <pc:chgData name="Kanji Mori" userId="b00ed2274deeb5a6" providerId="LiveId" clId="{2A057A6A-B3FB-4CBB-AB8E-63D4A81551EA}" dt="2025-02-21T08:08:38.882" v="1352" actId="207"/>
        <pc:sldMkLst>
          <pc:docMk/>
          <pc:sldMk cId="961115536" sldId="256"/>
        </pc:sldMkLst>
      </pc:sldChg>
      <pc:sldChg chg="addSp modSp add mod">
        <pc:chgData name="Kanji Mori" userId="b00ed2274deeb5a6" providerId="LiveId" clId="{2A057A6A-B3FB-4CBB-AB8E-63D4A81551EA}" dt="2025-02-23T08:49:02.737" v="4558" actId="20577"/>
        <pc:sldMkLst>
          <pc:docMk/>
          <pc:sldMk cId="3318103501" sldId="265"/>
        </pc:sldMkLst>
      </pc:sldChg>
      <pc:sldChg chg="addSp delSp modSp add mod modAnim">
        <pc:chgData name="Kanji Mori" userId="b00ed2274deeb5a6" providerId="LiveId" clId="{2A057A6A-B3FB-4CBB-AB8E-63D4A81551EA}" dt="2025-02-24T09:00:17.396" v="6210" actId="313"/>
        <pc:sldMkLst>
          <pc:docMk/>
          <pc:sldMk cId="2373672667" sldId="275"/>
        </pc:sldMkLst>
      </pc:sldChg>
      <pc:sldChg chg="add">
        <pc:chgData name="Kanji Mori" userId="b00ed2274deeb5a6" providerId="LiveId" clId="{2A057A6A-B3FB-4CBB-AB8E-63D4A81551EA}" dt="2025-02-21T08:00:56.314" v="1336"/>
        <pc:sldMkLst>
          <pc:docMk/>
          <pc:sldMk cId="521867104" sldId="278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3498336157" sldId="278"/>
        </pc:sldMkLst>
      </pc:sldChg>
      <pc:sldChg chg="modSp add mod ord">
        <pc:chgData name="Kanji Mori" userId="b00ed2274deeb5a6" providerId="LiveId" clId="{2A057A6A-B3FB-4CBB-AB8E-63D4A81551EA}" dt="2025-02-24T14:39:54.200" v="6490" actId="20577"/>
        <pc:sldMkLst>
          <pc:docMk/>
          <pc:sldMk cId="2064769798" sldId="279"/>
        </pc:sldMkLst>
      </pc:sldChg>
      <pc:sldChg chg="addSp delSp modSp add mod">
        <pc:chgData name="Kanji Mori" userId="b00ed2274deeb5a6" providerId="LiveId" clId="{2A057A6A-B3FB-4CBB-AB8E-63D4A81551EA}" dt="2025-02-24T14:40:03.478" v="6514" actId="20577"/>
        <pc:sldMkLst>
          <pc:docMk/>
          <pc:sldMk cId="1873346418" sldId="280"/>
        </pc:sldMkLst>
      </pc:sldChg>
      <pc:sldChg chg="del">
        <pc:chgData name="Kanji Mori" userId="b00ed2274deeb5a6" providerId="LiveId" clId="{2A057A6A-B3FB-4CBB-AB8E-63D4A81551EA}" dt="2025-02-21T08:00:14.722" v="1335" actId="47"/>
        <pc:sldMkLst>
          <pc:docMk/>
          <pc:sldMk cId="2975984742" sldId="280"/>
        </pc:sldMkLst>
      </pc:sldChg>
      <pc:sldChg chg="modSp add setBg">
        <pc:chgData name="Kanji Mori" userId="b00ed2274deeb5a6" providerId="LiveId" clId="{2A057A6A-B3FB-4CBB-AB8E-63D4A81551EA}" dt="2025-02-21T09:02:16.568" v="1357" actId="207"/>
        <pc:sldMkLst>
          <pc:docMk/>
          <pc:sldMk cId="3692940005" sldId="282"/>
        </pc:sldMkLst>
      </pc:sldChg>
      <pc:sldChg chg="addSp delSp modSp add mod ord">
        <pc:chgData name="Kanji Mori" userId="b00ed2274deeb5a6" providerId="LiveId" clId="{2A057A6A-B3FB-4CBB-AB8E-63D4A81551EA}" dt="2025-02-23T08:47:20.030" v="4521" actId="20577"/>
        <pc:sldMkLst>
          <pc:docMk/>
          <pc:sldMk cId="2360737863" sldId="283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894456409" sldId="306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1803362249" sldId="309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2167206274" sldId="328"/>
        </pc:sldMkLst>
      </pc:sldChg>
      <pc:sldChg chg="del">
        <pc:chgData name="Kanji Mori" userId="b00ed2274deeb5a6" providerId="LiveId" clId="{2A057A6A-B3FB-4CBB-AB8E-63D4A81551EA}" dt="2025-02-21T08:00:14.722" v="1335" actId="47"/>
        <pc:sldMkLst>
          <pc:docMk/>
          <pc:sldMk cId="3851862830" sldId="349"/>
        </pc:sldMkLst>
      </pc:sldChg>
      <pc:sldChg chg="addSp delSp modSp add del mod">
        <pc:chgData name="Kanji Mori" userId="b00ed2274deeb5a6" providerId="LiveId" clId="{2A057A6A-B3FB-4CBB-AB8E-63D4A81551EA}" dt="2025-02-24T08:19:27.556" v="5776" actId="1076"/>
        <pc:sldMkLst>
          <pc:docMk/>
          <pc:sldMk cId="1095497167" sldId="359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3383938045" sldId="360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3396064377" sldId="362"/>
        </pc:sldMkLst>
      </pc:sldChg>
      <pc:sldChg chg="del">
        <pc:chgData name="Kanji Mori" userId="b00ed2274deeb5a6" providerId="LiveId" clId="{2A057A6A-B3FB-4CBB-AB8E-63D4A81551EA}" dt="2025-02-21T06:52:08.483" v="129" actId="47"/>
        <pc:sldMkLst>
          <pc:docMk/>
          <pc:sldMk cId="3800214795" sldId="367"/>
        </pc:sldMkLst>
      </pc:sldChg>
      <pc:sldChg chg="addSp delSp modSp mod">
        <pc:chgData name="Kanji Mori" userId="b00ed2274deeb5a6" providerId="LiveId" clId="{2A057A6A-B3FB-4CBB-AB8E-63D4A81551EA}" dt="2025-02-23T08:18:31.358" v="4300" actId="2710"/>
        <pc:sldMkLst>
          <pc:docMk/>
          <pc:sldMk cId="1464314842" sldId="370"/>
        </pc:sldMkLst>
      </pc:sldChg>
      <pc:sldChg chg="addSp delSp modSp mod modAnim">
        <pc:chgData name="Kanji Mori" userId="b00ed2274deeb5a6" providerId="LiveId" clId="{2A057A6A-B3FB-4CBB-AB8E-63D4A81551EA}" dt="2025-02-24T07:54:05.150" v="5757" actId="114"/>
        <pc:sldMkLst>
          <pc:docMk/>
          <pc:sldMk cId="530729544" sldId="371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430521020" sldId="373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3180407576" sldId="375"/>
        </pc:sldMkLst>
      </pc:sldChg>
      <pc:sldChg chg="del">
        <pc:chgData name="Kanji Mori" userId="b00ed2274deeb5a6" providerId="LiveId" clId="{2A057A6A-B3FB-4CBB-AB8E-63D4A81551EA}" dt="2025-02-21T07:59:41.669" v="1333" actId="47"/>
        <pc:sldMkLst>
          <pc:docMk/>
          <pc:sldMk cId="518458849" sldId="376"/>
        </pc:sldMkLst>
      </pc:sldChg>
      <pc:sldChg chg="addSp modSp mod">
        <pc:chgData name="Kanji Mori" userId="b00ed2274deeb5a6" providerId="LiveId" clId="{2A057A6A-B3FB-4CBB-AB8E-63D4A81551EA}" dt="2025-02-23T08:51:02.172" v="4577" actId="1076"/>
        <pc:sldMkLst>
          <pc:docMk/>
          <pc:sldMk cId="3823850652" sldId="377"/>
        </pc:sldMkLst>
      </pc:sldChg>
      <pc:sldChg chg="del">
        <pc:chgData name="Kanji Mori" userId="b00ed2274deeb5a6" providerId="LiveId" clId="{2A057A6A-B3FB-4CBB-AB8E-63D4A81551EA}" dt="2025-02-21T07:59:44.979" v="1334" actId="47"/>
        <pc:sldMkLst>
          <pc:docMk/>
          <pc:sldMk cId="1185499369" sldId="378"/>
        </pc:sldMkLst>
      </pc:sldChg>
      <pc:sldChg chg="addSp delSp modSp mod">
        <pc:chgData name="Kanji Mori" userId="b00ed2274deeb5a6" providerId="LiveId" clId="{2A057A6A-B3FB-4CBB-AB8E-63D4A81551EA}" dt="2025-02-24T07:34:51.950" v="5664" actId="20577"/>
        <pc:sldMkLst>
          <pc:docMk/>
          <pc:sldMk cId="2597183869" sldId="379"/>
        </pc:sldMkLst>
      </pc:sldChg>
      <pc:sldChg chg="addSp delSp modSp mod">
        <pc:chgData name="Kanji Mori" userId="b00ed2274deeb5a6" providerId="LiveId" clId="{2A057A6A-B3FB-4CBB-AB8E-63D4A81551EA}" dt="2025-02-23T04:43:20.183" v="2717" actId="20577"/>
        <pc:sldMkLst>
          <pc:docMk/>
          <pc:sldMk cId="1160840697" sldId="382"/>
        </pc:sldMkLst>
      </pc:sldChg>
      <pc:sldChg chg="ord">
        <pc:chgData name="Kanji Mori" userId="b00ed2274deeb5a6" providerId="LiveId" clId="{2A057A6A-B3FB-4CBB-AB8E-63D4A81551EA}" dt="2025-02-22T17:36:17.849" v="2406"/>
        <pc:sldMkLst>
          <pc:docMk/>
          <pc:sldMk cId="3273714705" sldId="383"/>
        </pc:sldMkLst>
      </pc:sldChg>
      <pc:sldChg chg="addSp delSp modSp mod modAnim">
        <pc:chgData name="Kanji Mori" userId="b00ed2274deeb5a6" providerId="LiveId" clId="{2A057A6A-B3FB-4CBB-AB8E-63D4A81551EA}" dt="2025-02-24T08:52:18.892" v="6197" actId="207"/>
        <pc:sldMkLst>
          <pc:docMk/>
          <pc:sldMk cId="1253604774" sldId="384"/>
        </pc:sldMkLst>
      </pc:sldChg>
      <pc:sldChg chg="addSp delSp modSp mod">
        <pc:chgData name="Kanji Mori" userId="b00ed2274deeb5a6" providerId="LiveId" clId="{2A057A6A-B3FB-4CBB-AB8E-63D4A81551EA}" dt="2025-02-23T05:06:10.239" v="3514" actId="1076"/>
        <pc:sldMkLst>
          <pc:docMk/>
          <pc:sldMk cId="3557346748" sldId="385"/>
        </pc:sldMkLst>
      </pc:sldChg>
      <pc:sldChg chg="addSp delSp modSp mod">
        <pc:chgData name="Kanji Mori" userId="b00ed2274deeb5a6" providerId="LiveId" clId="{2A057A6A-B3FB-4CBB-AB8E-63D4A81551EA}" dt="2025-02-23T04:50:52.508" v="3037" actId="14100"/>
        <pc:sldMkLst>
          <pc:docMk/>
          <pc:sldMk cId="856187234" sldId="386"/>
        </pc:sldMkLst>
      </pc:sldChg>
      <pc:sldChg chg="addSp delSp modSp mod ord">
        <pc:chgData name="Kanji Mori" userId="b00ed2274deeb5a6" providerId="LiveId" clId="{2A057A6A-B3FB-4CBB-AB8E-63D4A81551EA}" dt="2025-02-24T09:32:52.229" v="6424" actId="33524"/>
        <pc:sldMkLst>
          <pc:docMk/>
          <pc:sldMk cId="2730214005" sldId="387"/>
        </pc:sldMkLst>
      </pc:sldChg>
      <pc:sldChg chg="addSp delSp modSp new mod modAnim">
        <pc:chgData name="Kanji Mori" userId="b00ed2274deeb5a6" providerId="LiveId" clId="{2A057A6A-B3FB-4CBB-AB8E-63D4A81551EA}" dt="2025-02-24T07:42:36.760" v="5727" actId="1076"/>
        <pc:sldMkLst>
          <pc:docMk/>
          <pc:sldMk cId="1299133050" sldId="388"/>
        </pc:sldMkLst>
      </pc:sldChg>
      <pc:sldChg chg="add del ord">
        <pc:chgData name="Kanji Mori" userId="b00ed2274deeb5a6" providerId="LiveId" clId="{2A057A6A-B3FB-4CBB-AB8E-63D4A81551EA}" dt="2025-02-23T08:51:11.320" v="4581" actId="47"/>
        <pc:sldMkLst>
          <pc:docMk/>
          <pc:sldMk cId="4127326157" sldId="389"/>
        </pc:sldMkLst>
      </pc:sldChg>
      <pc:sldChg chg="addSp delSp modSp new mod modAnim">
        <pc:chgData name="Kanji Mori" userId="b00ed2274deeb5a6" providerId="LiveId" clId="{2A057A6A-B3FB-4CBB-AB8E-63D4A81551EA}" dt="2025-02-23T06:01:03.255" v="4015"/>
        <pc:sldMkLst>
          <pc:docMk/>
          <pc:sldMk cId="3949847619" sldId="390"/>
        </pc:sldMkLst>
      </pc:sldChg>
      <pc:sldChg chg="addSp delSp modSp new mod modAnim">
        <pc:chgData name="Kanji Mori" userId="b00ed2274deeb5a6" providerId="LiveId" clId="{2A057A6A-B3FB-4CBB-AB8E-63D4A81551EA}" dt="2025-02-23T12:31:28.771" v="4756"/>
        <pc:sldMkLst>
          <pc:docMk/>
          <pc:sldMk cId="556478286" sldId="391"/>
        </pc:sldMkLst>
      </pc:sldChg>
      <pc:sldChg chg="addSp delSp modSp new mod delAnim modAnim">
        <pc:chgData name="Kanji Mori" userId="b00ed2274deeb5a6" providerId="LiveId" clId="{2A057A6A-B3FB-4CBB-AB8E-63D4A81551EA}" dt="2025-02-24T05:46:34.728" v="4972" actId="1076"/>
        <pc:sldMkLst>
          <pc:docMk/>
          <pc:sldMk cId="1393753616" sldId="392"/>
        </pc:sldMkLst>
      </pc:sldChg>
      <pc:sldChg chg="addSp delSp modSp new mod">
        <pc:chgData name="Kanji Mori" userId="b00ed2274deeb5a6" providerId="LiveId" clId="{2A057A6A-B3FB-4CBB-AB8E-63D4A81551EA}" dt="2025-02-23T05:06:01.900" v="3512" actId="1076"/>
        <pc:sldMkLst>
          <pc:docMk/>
          <pc:sldMk cId="344607499" sldId="393"/>
        </pc:sldMkLst>
      </pc:sldChg>
      <pc:sldChg chg="addSp delSp modSp new mod">
        <pc:chgData name="Kanji Mori" userId="b00ed2274deeb5a6" providerId="LiveId" clId="{2A057A6A-B3FB-4CBB-AB8E-63D4A81551EA}" dt="2025-02-24T10:20:22.608" v="6438" actId="14100"/>
        <pc:sldMkLst>
          <pc:docMk/>
          <pc:sldMk cId="2954088436" sldId="394"/>
        </pc:sldMkLst>
      </pc:sldChg>
      <pc:sldChg chg="new del">
        <pc:chgData name="Kanji Mori" userId="b00ed2274deeb5a6" providerId="LiveId" clId="{2A057A6A-B3FB-4CBB-AB8E-63D4A81551EA}" dt="2025-02-23T05:05:09.202" v="3461" actId="47"/>
        <pc:sldMkLst>
          <pc:docMk/>
          <pc:sldMk cId="466253946" sldId="395"/>
        </pc:sldMkLst>
      </pc:sldChg>
      <pc:sldChg chg="addSp delSp modSp new mod">
        <pc:chgData name="Kanji Mori" userId="b00ed2274deeb5a6" providerId="LiveId" clId="{2A057A6A-B3FB-4CBB-AB8E-63D4A81551EA}" dt="2025-02-23T05:10:34.492" v="3633" actId="1076"/>
        <pc:sldMkLst>
          <pc:docMk/>
          <pc:sldMk cId="1744474749" sldId="395"/>
        </pc:sldMkLst>
      </pc:sldChg>
      <pc:sldChg chg="addSp delSp modSp new mod">
        <pc:chgData name="Kanji Mori" userId="b00ed2274deeb5a6" providerId="LiveId" clId="{2A057A6A-B3FB-4CBB-AB8E-63D4A81551EA}" dt="2025-02-23T12:28:52.666" v="4755" actId="207"/>
        <pc:sldMkLst>
          <pc:docMk/>
          <pc:sldMk cId="1136496537" sldId="396"/>
        </pc:sldMkLst>
      </pc:sldChg>
      <pc:sldChg chg="addSp modSp new mod">
        <pc:chgData name="Kanji Mori" userId="b00ed2274deeb5a6" providerId="LiveId" clId="{2A057A6A-B3FB-4CBB-AB8E-63D4A81551EA}" dt="2025-02-24T14:39:31.486" v="6470" actId="20577"/>
        <pc:sldMkLst>
          <pc:docMk/>
          <pc:sldMk cId="2216140034" sldId="397"/>
        </pc:sldMkLst>
      </pc:sldChg>
      <pc:sldChg chg="modSp add mod">
        <pc:chgData name="Kanji Mori" userId="b00ed2274deeb5a6" providerId="LiveId" clId="{2A057A6A-B3FB-4CBB-AB8E-63D4A81551EA}" dt="2025-02-24T15:35:10.622" v="6637" actId="1076"/>
        <pc:sldMkLst>
          <pc:docMk/>
          <pc:sldMk cId="74061478" sldId="398"/>
        </pc:sldMkLst>
      </pc:sldChg>
      <pc:sldChg chg="addSp delSp modSp new mod">
        <pc:chgData name="Kanji Mori" userId="b00ed2274deeb5a6" providerId="LiveId" clId="{2A057A6A-B3FB-4CBB-AB8E-63D4A81551EA}" dt="2025-02-23T08:47:23.401" v="4523" actId="20577"/>
        <pc:sldMkLst>
          <pc:docMk/>
          <pc:sldMk cId="3281393789" sldId="399"/>
        </pc:sldMkLst>
      </pc:sldChg>
      <pc:sldChg chg="add ord">
        <pc:chgData name="Kanji Mori" userId="b00ed2274deeb5a6" providerId="LiveId" clId="{2A057A6A-B3FB-4CBB-AB8E-63D4A81551EA}" dt="2025-02-23T08:51:10.011" v="4580"/>
        <pc:sldMkLst>
          <pc:docMk/>
          <pc:sldMk cId="2124672156" sldId="400"/>
        </pc:sldMkLst>
      </pc:sldChg>
      <pc:sldChg chg="modSp new del mod">
        <pc:chgData name="Kanji Mori" userId="b00ed2274deeb5a6" providerId="LiveId" clId="{2A057A6A-B3FB-4CBB-AB8E-63D4A81551EA}" dt="2025-02-23T08:19:58.433" v="4309" actId="47"/>
        <pc:sldMkLst>
          <pc:docMk/>
          <pc:sldMk cId="3526466246" sldId="400"/>
        </pc:sldMkLst>
      </pc:sldChg>
      <pc:sldChg chg="modSp new del mod">
        <pc:chgData name="Kanji Mori" userId="b00ed2274deeb5a6" providerId="LiveId" clId="{2A057A6A-B3FB-4CBB-AB8E-63D4A81551EA}" dt="2025-02-24T05:47:24.768" v="4974" actId="47"/>
        <pc:sldMkLst>
          <pc:docMk/>
          <pc:sldMk cId="1429468250" sldId="401"/>
        </pc:sldMkLst>
      </pc:sldChg>
      <pc:sldChg chg="addSp delSp modSp add del mod delAnim modAnim">
        <pc:chgData name="Kanji Mori" userId="b00ed2274deeb5a6" providerId="LiveId" clId="{2A057A6A-B3FB-4CBB-AB8E-63D4A81551EA}" dt="2025-02-24T08:14:12.959" v="5764" actId="47"/>
        <pc:sldMkLst>
          <pc:docMk/>
          <pc:sldMk cId="3971212967" sldId="402"/>
        </pc:sldMkLst>
      </pc:sldChg>
      <pc:sldChg chg="addSp modSp add ord modAnim">
        <pc:chgData name="Kanji Mori" userId="b00ed2274deeb5a6" providerId="LiveId" clId="{2A057A6A-B3FB-4CBB-AB8E-63D4A81551EA}" dt="2025-02-24T08:14:20.767" v="5767"/>
        <pc:sldMkLst>
          <pc:docMk/>
          <pc:sldMk cId="3384039076" sldId="403"/>
        </pc:sldMkLst>
      </pc:sldChg>
      <pc:sldChg chg="addSp delSp modSp add mod ord delAnim">
        <pc:chgData name="Kanji Mori" userId="b00ed2274deeb5a6" providerId="LiveId" clId="{2A057A6A-B3FB-4CBB-AB8E-63D4A81551EA}" dt="2025-02-24T08:39:15.760" v="6073" actId="20577"/>
        <pc:sldMkLst>
          <pc:docMk/>
          <pc:sldMk cId="521676178" sldId="404"/>
        </pc:sldMkLst>
      </pc:sldChg>
      <pc:sldChg chg="add ord">
        <pc:chgData name="Kanji Mori" userId="b00ed2274deeb5a6" providerId="LiveId" clId="{2A057A6A-B3FB-4CBB-AB8E-63D4A81551EA}" dt="2025-02-24T09:30:10.864" v="6287"/>
        <pc:sldMkLst>
          <pc:docMk/>
          <pc:sldMk cId="24772765" sldId="405"/>
        </pc:sldMkLst>
      </pc:sldChg>
      <pc:sldChg chg="add del">
        <pc:chgData name="Kanji Mori" userId="b00ed2274deeb5a6" providerId="LiveId" clId="{2A057A6A-B3FB-4CBB-AB8E-63D4A81551EA}" dt="2025-02-24T09:29:57.698" v="6282" actId="2890"/>
        <pc:sldMkLst>
          <pc:docMk/>
          <pc:sldMk cId="3922417810" sldId="405"/>
        </pc:sldMkLst>
      </pc:sldChg>
    </pc:docChg>
  </pc:docChgLst>
  <pc:docChgLst>
    <pc:chgData name="Kanji Mori" userId="b00ed2274deeb5a6" providerId="LiveId" clId="{8D6C4C59-C96D-4339-AA8C-04BBDC419517}"/>
    <pc:docChg chg="undo custSel modSld sldOrd modMainMaster">
      <pc:chgData name="Kanji Mori" userId="b00ed2274deeb5a6" providerId="LiveId" clId="{8D6C4C59-C96D-4339-AA8C-04BBDC419517}" dt="2025-05-21T02:13:17.803" v="411" actId="20577"/>
      <pc:docMkLst>
        <pc:docMk/>
      </pc:docMkLst>
      <pc:sldChg chg="modSp mod">
        <pc:chgData name="Kanji Mori" userId="b00ed2274deeb5a6" providerId="LiveId" clId="{8D6C4C59-C96D-4339-AA8C-04BBDC419517}" dt="2025-05-19T01:49:11.219" v="20" actId="20577"/>
        <pc:sldMkLst>
          <pc:docMk/>
          <pc:sldMk cId="1095497167" sldId="359"/>
        </pc:sldMkLst>
      </pc:sldChg>
      <pc:sldChg chg="ord">
        <pc:chgData name="Kanji Mori" userId="b00ed2274deeb5a6" providerId="LiveId" clId="{8D6C4C59-C96D-4339-AA8C-04BBDC419517}" dt="2025-05-20T00:03:13.379" v="392"/>
        <pc:sldMkLst>
          <pc:docMk/>
          <pc:sldMk cId="530729544" sldId="371"/>
        </pc:sldMkLst>
      </pc:sldChg>
      <pc:sldChg chg="addSp modSp mod">
        <pc:chgData name="Kanji Mori" userId="b00ed2274deeb5a6" providerId="LiveId" clId="{8D6C4C59-C96D-4339-AA8C-04BBDC419517}" dt="2025-05-20T02:10:13.091" v="400" actId="1076"/>
        <pc:sldMkLst>
          <pc:docMk/>
          <pc:sldMk cId="3557346748" sldId="385"/>
        </pc:sldMkLst>
      </pc:sldChg>
      <pc:sldChg chg="addSp modSp mod">
        <pc:chgData name="Kanji Mori" userId="b00ed2274deeb5a6" providerId="LiveId" clId="{8D6C4C59-C96D-4339-AA8C-04BBDC419517}" dt="2025-05-19T01:56:49.186" v="135" actId="14100"/>
        <pc:sldMkLst>
          <pc:docMk/>
          <pc:sldMk cId="556478286" sldId="391"/>
        </pc:sldMkLst>
      </pc:sldChg>
      <pc:sldChg chg="modSp mod">
        <pc:chgData name="Kanji Mori" userId="b00ed2274deeb5a6" providerId="LiveId" clId="{8D6C4C59-C96D-4339-AA8C-04BBDC419517}" dt="2025-05-19T09:05:35.208" v="382" actId="1076"/>
        <pc:sldMkLst>
          <pc:docMk/>
          <pc:sldMk cId="2954088436" sldId="394"/>
        </pc:sldMkLst>
      </pc:sldChg>
      <pc:sldChg chg="modSp mod">
        <pc:chgData name="Kanji Mori" userId="b00ed2274deeb5a6" providerId="LiveId" clId="{8D6C4C59-C96D-4339-AA8C-04BBDC419517}" dt="2025-05-19T08:24:50.630" v="380" actId="20577"/>
        <pc:sldMkLst>
          <pc:docMk/>
          <pc:sldMk cId="521676178" sldId="404"/>
        </pc:sldMkLst>
      </pc:sldChg>
      <pc:sldChg chg="modSp mod">
        <pc:chgData name="Kanji Mori" userId="b00ed2274deeb5a6" providerId="LiveId" clId="{8D6C4C59-C96D-4339-AA8C-04BBDC419517}" dt="2025-05-21T02:13:17.803" v="411" actId="20577"/>
        <pc:sldMkLst>
          <pc:docMk/>
          <pc:sldMk cId="3231049643" sldId="408"/>
        </pc:sldMkLst>
      </pc:sldChg>
      <pc:sldMasterChg chg="modSp mod">
        <pc:chgData name="Kanji Mori" userId="b00ed2274deeb5a6" providerId="LiveId" clId="{8D6C4C59-C96D-4339-AA8C-04BBDC419517}" dt="2025-05-20T06:32:09.306" v="402" actId="20577"/>
        <pc:sldMasterMkLst>
          <pc:docMk/>
          <pc:sldMasterMk cId="3335569970" sldId="2147483648"/>
        </pc:sldMasterMkLst>
      </pc:sldMasterChg>
    </pc:docChg>
  </pc:docChgLst>
  <pc:docChgLst>
    <pc:chgData name="Kanji Mori" userId="b00ed2274deeb5a6" providerId="LiveId" clId="{B6853D41-06EA-49AD-880D-7630407D1D14}"/>
    <pc:docChg chg="undo custSel addSld delSld modSld sldOrd modMainMaster">
      <pc:chgData name="Kanji Mori" userId="b00ed2274deeb5a6" providerId="LiveId" clId="{B6853D41-06EA-49AD-880D-7630407D1D14}" dt="2023-11-21T18:41:36.098" v="526" actId="20577"/>
      <pc:docMkLst>
        <pc:docMk/>
      </pc:docMkLst>
      <pc:sldChg chg="ord">
        <pc:chgData name="Kanji Mori" userId="b00ed2274deeb5a6" providerId="LiveId" clId="{B6853D41-06EA-49AD-880D-7630407D1D14}" dt="2023-11-20T18:37:32.293" v="32"/>
        <pc:sldMkLst>
          <pc:docMk/>
          <pc:sldMk cId="2975984742" sldId="280"/>
        </pc:sldMkLst>
      </pc:sldChg>
      <pc:sldChg chg="addSp delSp modSp add mod">
        <pc:chgData name="Kanji Mori" userId="b00ed2274deeb5a6" providerId="LiveId" clId="{B6853D41-06EA-49AD-880D-7630407D1D14}" dt="2023-11-21T10:14:07.514" v="351"/>
        <pc:sldMkLst>
          <pc:docMk/>
          <pc:sldMk cId="3036703004" sldId="293"/>
        </pc:sldMkLst>
      </pc:sldChg>
      <pc:sldChg chg="addSp delSp modSp mod">
        <pc:chgData name="Kanji Mori" userId="b00ed2274deeb5a6" providerId="LiveId" clId="{B6853D41-06EA-49AD-880D-7630407D1D14}" dt="2023-11-20T19:13:23.977" v="265" actId="1076"/>
        <pc:sldMkLst>
          <pc:docMk/>
          <pc:sldMk cId="3436990004" sldId="311"/>
        </pc:sldMkLst>
      </pc:sldChg>
      <pc:sldChg chg="delSp modSp mod">
        <pc:chgData name="Kanji Mori" userId="b00ed2274deeb5a6" providerId="LiveId" clId="{B6853D41-06EA-49AD-880D-7630407D1D14}" dt="2023-11-20T19:19:01.308" v="334" actId="1076"/>
        <pc:sldMkLst>
          <pc:docMk/>
          <pc:sldMk cId="1095497167" sldId="359"/>
        </pc:sldMkLst>
      </pc:sldChg>
      <pc:sldChg chg="addSp modSp mod ord">
        <pc:chgData name="Kanji Mori" userId="b00ed2274deeb5a6" providerId="LiveId" clId="{B6853D41-06EA-49AD-880D-7630407D1D14}" dt="2023-11-20T18:43:29.898" v="58" actId="693"/>
        <pc:sldMkLst>
          <pc:docMk/>
          <pc:sldMk cId="3383938045" sldId="360"/>
        </pc:sldMkLst>
      </pc:sldChg>
      <pc:sldChg chg="del ord">
        <pc:chgData name="Kanji Mori" userId="b00ed2274deeb5a6" providerId="LiveId" clId="{B6853D41-06EA-49AD-880D-7630407D1D14}" dt="2023-11-20T18:47:49.679" v="59" actId="47"/>
        <pc:sldMkLst>
          <pc:docMk/>
          <pc:sldMk cId="3773530244" sldId="363"/>
        </pc:sldMkLst>
      </pc:sldChg>
      <pc:sldChg chg="modSp mod ord">
        <pc:chgData name="Kanji Mori" userId="b00ed2274deeb5a6" providerId="LiveId" clId="{B6853D41-06EA-49AD-880D-7630407D1D14}" dt="2023-11-20T19:21:40.393" v="344" actId="20577"/>
        <pc:sldMkLst>
          <pc:docMk/>
          <pc:sldMk cId="430521020" sldId="373"/>
        </pc:sldMkLst>
      </pc:sldChg>
      <pc:sldChg chg="ord">
        <pc:chgData name="Kanji Mori" userId="b00ed2274deeb5a6" providerId="LiveId" clId="{B6853D41-06EA-49AD-880D-7630407D1D14}" dt="2023-11-20T19:21:26.502" v="340"/>
        <pc:sldMkLst>
          <pc:docMk/>
          <pc:sldMk cId="711572828" sldId="374"/>
        </pc:sldMkLst>
      </pc:sldChg>
      <pc:sldChg chg="modSp new mod">
        <pc:chgData name="Kanji Mori" userId="b00ed2274deeb5a6" providerId="LiveId" clId="{B6853D41-06EA-49AD-880D-7630407D1D14}" dt="2023-11-21T18:40:00.223" v="519" actId="404"/>
        <pc:sldMkLst>
          <pc:docMk/>
          <pc:sldMk cId="1927058118" sldId="376"/>
        </pc:sldMkLst>
      </pc:sldChg>
      <pc:sldChg chg="modSp add mod">
        <pc:chgData name="Kanji Mori" userId="b00ed2274deeb5a6" providerId="LiveId" clId="{B6853D41-06EA-49AD-880D-7630407D1D14}" dt="2023-11-21T18:40:33.944" v="522" actId="207"/>
        <pc:sldMkLst>
          <pc:docMk/>
          <pc:sldMk cId="279483080" sldId="377"/>
        </pc:sldMkLst>
      </pc:sldChg>
      <pc:sldChg chg="modSp add mod">
        <pc:chgData name="Kanji Mori" userId="b00ed2274deeb5a6" providerId="LiveId" clId="{B6853D41-06EA-49AD-880D-7630407D1D14}" dt="2023-11-21T18:40:57.715" v="524" actId="207"/>
        <pc:sldMkLst>
          <pc:docMk/>
          <pc:sldMk cId="3340028235" sldId="378"/>
        </pc:sldMkLst>
      </pc:sldChg>
    </pc:docChg>
  </pc:docChgLst>
  <pc:docChgLst>
    <pc:chgData name="寛治 森" userId="b00ed2274deeb5a6" providerId="LiveId" clId="{A17A6D03-11B8-4656-B67F-094D3FB7813D}"/>
    <pc:docChg chg="undo custSel addSld delSld">
      <pc:chgData name="寛治 森" userId="b00ed2274deeb5a6" providerId="LiveId" clId="{A17A6D03-11B8-4656-B67F-094D3FB7813D}" dt="2022-01-17T03:30:19.675" v="1" actId="47"/>
      <pc:docMkLst>
        <pc:docMk/>
      </pc:docMkLst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516642418" sldId="260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890765080" sldId="26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352742885" sldId="262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666471893" sldId="263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845191661" sldId="26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963871956" sldId="265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859596514" sldId="266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499425446" sldId="267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294675025" sldId="268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394545285" sldId="269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991852939" sldId="270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587414739" sldId="27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770569850" sldId="272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686917127" sldId="273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547489702" sldId="27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818239091" sldId="275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536362809" sldId="279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445699732" sldId="28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802996837" sldId="290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739244834" sldId="29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347608328" sldId="296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952072076" sldId="297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906653580" sldId="298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731124960" sldId="301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2584440085" sldId="304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1080641019" sldId="305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451292465" sldId="316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4035808241" sldId="317"/>
        </pc:sldMkLst>
      </pc:sldChg>
      <pc:sldChg chg="add del">
        <pc:chgData name="寛治 森" userId="b00ed2274deeb5a6" providerId="LiveId" clId="{A17A6D03-11B8-4656-B67F-094D3FB7813D}" dt="2022-01-17T03:30:19.675" v="1" actId="47"/>
        <pc:sldMkLst>
          <pc:docMk/>
          <pc:sldMk cId="3896155415" sldId="318"/>
        </pc:sldMkLst>
      </pc:sldChg>
    </pc:docChg>
  </pc:docChgLst>
  <pc:docChgLst>
    <pc:chgData name="Kanji Mori" userId="b00ed2274deeb5a6" providerId="LiveId" clId="{2A2B9AFB-7DD2-4CFE-B2FB-ED4200DAF896}"/>
    <pc:docChg chg="undo custSel addSld modSld sldOrd">
      <pc:chgData name="Kanji Mori" userId="b00ed2274deeb5a6" providerId="LiveId" clId="{2A2B9AFB-7DD2-4CFE-B2FB-ED4200DAF896}" dt="2024-10-14T09:36:53.777" v="600" actId="1076"/>
      <pc:docMkLst>
        <pc:docMk/>
      </pc:docMkLst>
      <pc:sldChg chg="ord">
        <pc:chgData name="Kanji Mori" userId="b00ed2274deeb5a6" providerId="LiveId" clId="{2A2B9AFB-7DD2-4CFE-B2FB-ED4200DAF896}" dt="2024-10-14T07:53:57.303" v="95"/>
        <pc:sldMkLst>
          <pc:docMk/>
          <pc:sldMk cId="2975984742" sldId="280"/>
        </pc:sldMkLst>
      </pc:sldChg>
      <pc:sldChg chg="modSp mod">
        <pc:chgData name="Kanji Mori" userId="b00ed2274deeb5a6" providerId="LiveId" clId="{2A2B9AFB-7DD2-4CFE-B2FB-ED4200DAF896}" dt="2024-10-14T07:53:41.712" v="93" actId="1076"/>
        <pc:sldMkLst>
          <pc:docMk/>
          <pc:sldMk cId="3823850652" sldId="377"/>
        </pc:sldMkLst>
      </pc:sldChg>
      <pc:sldChg chg="modSp mod">
        <pc:chgData name="Kanji Mori" userId="b00ed2274deeb5a6" providerId="LiveId" clId="{2A2B9AFB-7DD2-4CFE-B2FB-ED4200DAF896}" dt="2024-10-14T07:59:54.433" v="136" actId="207"/>
        <pc:sldMkLst>
          <pc:docMk/>
          <pc:sldMk cId="1160840697" sldId="382"/>
        </pc:sldMkLst>
      </pc:sldChg>
      <pc:sldChg chg="addSp delSp modSp mod">
        <pc:chgData name="Kanji Mori" userId="b00ed2274deeb5a6" providerId="LiveId" clId="{2A2B9AFB-7DD2-4CFE-B2FB-ED4200DAF896}" dt="2024-10-14T09:36:53.777" v="600" actId="1076"/>
        <pc:sldMkLst>
          <pc:docMk/>
          <pc:sldMk cId="3557346748" sldId="385"/>
        </pc:sldMkLst>
      </pc:sldChg>
      <pc:sldChg chg="addSp delSp modSp new mod">
        <pc:chgData name="Kanji Mori" userId="b00ed2274deeb5a6" providerId="LiveId" clId="{2A2B9AFB-7DD2-4CFE-B2FB-ED4200DAF896}" dt="2024-10-14T09:36:44.716" v="599" actId="1076"/>
        <pc:sldMkLst>
          <pc:docMk/>
          <pc:sldMk cId="2730214005" sldId="387"/>
        </pc:sldMkLst>
      </pc:sldChg>
    </pc:docChg>
  </pc:docChgLst>
  <pc:docChgLst>
    <pc:chgData name="寛治 森" userId="b00ed2274deeb5a6" providerId="LiveId" clId="{DFFDDB6D-BA28-4309-9BA3-061B2369C772}"/>
    <pc:docChg chg="modSld">
      <pc:chgData name="寛治 森" userId="b00ed2274deeb5a6" providerId="LiveId" clId="{DFFDDB6D-BA28-4309-9BA3-061B2369C772}" dt="2021-09-27T10:08:48.006" v="0" actId="478"/>
      <pc:docMkLst>
        <pc:docMk/>
      </pc:docMkLst>
    </pc:docChg>
  </pc:docChgLst>
  <pc:docChgLst>
    <pc:chgData name="Mori Kanji" userId="b00ed2274deeb5a6" providerId="LiveId" clId="{070727E5-ACB0-44B0-8F49-FA329D3C7FD3}"/>
    <pc:docChg chg="undo custSel addSld delSld modSld sldOrd modMainMaster">
      <pc:chgData name="Mori Kanji" userId="b00ed2274deeb5a6" providerId="LiveId" clId="{070727E5-ACB0-44B0-8F49-FA329D3C7FD3}" dt="2022-09-13T07:50:18.233" v="1591" actId="947"/>
      <pc:docMkLst>
        <pc:docMk/>
      </pc:docMkLst>
      <pc:sldChg chg="modSp mod">
        <pc:chgData name="Mori Kanji" userId="b00ed2274deeb5a6" providerId="LiveId" clId="{070727E5-ACB0-44B0-8F49-FA329D3C7FD3}" dt="2022-09-12T20:54:44.826" v="599" actId="1076"/>
        <pc:sldMkLst>
          <pc:docMk/>
          <pc:sldMk cId="961115536" sldId="256"/>
        </pc:sldMkLst>
      </pc:sldChg>
      <pc:sldChg chg="delSp mod ord delAnim">
        <pc:chgData name="Mori Kanji" userId="b00ed2274deeb5a6" providerId="LiveId" clId="{070727E5-ACB0-44B0-8F49-FA329D3C7FD3}" dt="2022-09-12T19:03:32.374" v="75" actId="478"/>
        <pc:sldMkLst>
          <pc:docMk/>
          <pc:sldMk cId="2975984742" sldId="280"/>
        </pc:sldMkLst>
      </pc:sldChg>
      <pc:sldChg chg="modSp mod">
        <pc:chgData name="Mori Kanji" userId="b00ed2274deeb5a6" providerId="LiveId" clId="{070727E5-ACB0-44B0-8F49-FA329D3C7FD3}" dt="2022-09-12T19:01:14.103" v="69" actId="20577"/>
        <pc:sldMkLst>
          <pc:docMk/>
          <pc:sldMk cId="3774893587" sldId="281"/>
        </pc:sldMkLst>
      </pc:sldChg>
      <pc:sldChg chg="addSp modSp mod">
        <pc:chgData name="Mori Kanji" userId="b00ed2274deeb5a6" providerId="LiveId" clId="{070727E5-ACB0-44B0-8F49-FA329D3C7FD3}" dt="2022-09-12T22:52:00.277" v="991" actId="114"/>
        <pc:sldMkLst>
          <pc:docMk/>
          <pc:sldMk cId="276718931" sldId="283"/>
        </pc:sldMkLst>
      </pc:sldChg>
      <pc:sldChg chg="ord">
        <pc:chgData name="Mori Kanji" userId="b00ed2274deeb5a6" providerId="LiveId" clId="{070727E5-ACB0-44B0-8F49-FA329D3C7FD3}" dt="2022-09-12T18:58:21.159" v="42"/>
        <pc:sldMkLst>
          <pc:docMk/>
          <pc:sldMk cId="3986409242" sldId="294"/>
        </pc:sldMkLst>
      </pc:sldChg>
      <pc:sldChg chg="modSp mod">
        <pc:chgData name="Mori Kanji" userId="b00ed2274deeb5a6" providerId="LiveId" clId="{070727E5-ACB0-44B0-8F49-FA329D3C7FD3}" dt="2022-09-13T03:11:45.896" v="1557" actId="20577"/>
        <pc:sldMkLst>
          <pc:docMk/>
          <pc:sldMk cId="4142319034" sldId="295"/>
        </pc:sldMkLst>
      </pc:sldChg>
      <pc:sldChg chg="addSp delSp modSp mod">
        <pc:chgData name="Mori Kanji" userId="b00ed2274deeb5a6" providerId="LiveId" clId="{070727E5-ACB0-44B0-8F49-FA329D3C7FD3}" dt="2022-09-13T03:03:26.751" v="1501" actId="1076"/>
        <pc:sldMkLst>
          <pc:docMk/>
          <pc:sldMk cId="894456409" sldId="306"/>
        </pc:sldMkLst>
      </pc:sldChg>
      <pc:sldChg chg="addSp delSp modSp mod">
        <pc:chgData name="Mori Kanji" userId="b00ed2274deeb5a6" providerId="LiveId" clId="{070727E5-ACB0-44B0-8F49-FA329D3C7FD3}" dt="2022-09-12T21:08:22.703" v="699"/>
        <pc:sldMkLst>
          <pc:docMk/>
          <pc:sldMk cId="1506009398" sldId="307"/>
        </pc:sldMkLst>
      </pc:sldChg>
      <pc:sldChg chg="modSp mod">
        <pc:chgData name="Mori Kanji" userId="b00ed2274deeb5a6" providerId="LiveId" clId="{070727E5-ACB0-44B0-8F49-FA329D3C7FD3}" dt="2022-09-13T00:07:26.887" v="1177" actId="20577"/>
        <pc:sldMkLst>
          <pc:docMk/>
          <pc:sldMk cId="3436990004" sldId="311"/>
        </pc:sldMkLst>
      </pc:sldChg>
      <pc:sldChg chg="ord">
        <pc:chgData name="Mori Kanji" userId="b00ed2274deeb5a6" providerId="LiveId" clId="{070727E5-ACB0-44B0-8F49-FA329D3C7FD3}" dt="2022-09-12T18:57:30.348" v="20"/>
        <pc:sldMkLst>
          <pc:docMk/>
          <pc:sldMk cId="298212516" sldId="314"/>
        </pc:sldMkLst>
      </pc:sldChg>
      <pc:sldChg chg="ord">
        <pc:chgData name="Mori Kanji" userId="b00ed2274deeb5a6" providerId="LiveId" clId="{070727E5-ACB0-44B0-8F49-FA329D3C7FD3}" dt="2022-09-12T18:58:16.639" v="38"/>
        <pc:sldMkLst>
          <pc:docMk/>
          <pc:sldMk cId="250251290" sldId="321"/>
        </pc:sldMkLst>
      </pc:sldChg>
      <pc:sldChg chg="addSp delSp modSp mod ord">
        <pc:chgData name="Mori Kanji" userId="b00ed2274deeb5a6" providerId="LiveId" clId="{070727E5-ACB0-44B0-8F49-FA329D3C7FD3}" dt="2022-09-13T01:32:27.469" v="1203" actId="1076"/>
        <pc:sldMkLst>
          <pc:docMk/>
          <pc:sldMk cId="3058898162" sldId="333"/>
        </pc:sldMkLst>
      </pc:sldChg>
      <pc:sldChg chg="addSp delSp modSp mod">
        <pc:chgData name="Mori Kanji" userId="b00ed2274deeb5a6" providerId="LiveId" clId="{070727E5-ACB0-44B0-8F49-FA329D3C7FD3}" dt="2022-09-12T21:27:58.111" v="733" actId="1076"/>
        <pc:sldMkLst>
          <pc:docMk/>
          <pc:sldMk cId="2058684842" sldId="339"/>
        </pc:sldMkLst>
      </pc:sldChg>
      <pc:sldChg chg="modSp mod">
        <pc:chgData name="Mori Kanji" userId="b00ed2274deeb5a6" providerId="LiveId" clId="{070727E5-ACB0-44B0-8F49-FA329D3C7FD3}" dt="2022-09-12T21:27:29.741" v="727" actId="20577"/>
        <pc:sldMkLst>
          <pc:docMk/>
          <pc:sldMk cId="3008848842" sldId="340"/>
        </pc:sldMkLst>
      </pc:sldChg>
      <pc:sldChg chg="addSp delSp modSp mod">
        <pc:chgData name="Mori Kanji" userId="b00ed2274deeb5a6" providerId="LiveId" clId="{070727E5-ACB0-44B0-8F49-FA329D3C7FD3}" dt="2022-09-12T21:31:37.501" v="745" actId="478"/>
        <pc:sldMkLst>
          <pc:docMk/>
          <pc:sldMk cId="2043329215" sldId="341"/>
        </pc:sldMkLst>
      </pc:sldChg>
      <pc:sldChg chg="modSp mod">
        <pc:chgData name="Mori Kanji" userId="b00ed2274deeb5a6" providerId="LiveId" clId="{070727E5-ACB0-44B0-8F49-FA329D3C7FD3}" dt="2022-09-12T23:27:35.914" v="1175" actId="20577"/>
        <pc:sldMkLst>
          <pc:docMk/>
          <pc:sldMk cId="372317191" sldId="342"/>
        </pc:sldMkLst>
      </pc:sldChg>
      <pc:sldChg chg="modSp mod">
        <pc:chgData name="Mori Kanji" userId="b00ed2274deeb5a6" providerId="LiveId" clId="{070727E5-ACB0-44B0-8F49-FA329D3C7FD3}" dt="2022-09-12T19:01:20.437" v="72" actId="20577"/>
        <pc:sldMkLst>
          <pc:docMk/>
          <pc:sldMk cId="1424562988" sldId="345"/>
        </pc:sldMkLst>
      </pc:sldChg>
      <pc:sldChg chg="modSp mod">
        <pc:chgData name="Mori Kanji" userId="b00ed2274deeb5a6" providerId="LiveId" clId="{070727E5-ACB0-44B0-8F49-FA329D3C7FD3}" dt="2022-09-12T19:01:24.979" v="73" actId="20577"/>
        <pc:sldMkLst>
          <pc:docMk/>
          <pc:sldMk cId="665289612" sldId="346"/>
        </pc:sldMkLst>
      </pc:sldChg>
      <pc:sldChg chg="ord">
        <pc:chgData name="Mori Kanji" userId="b00ed2274deeb5a6" providerId="LiveId" clId="{070727E5-ACB0-44B0-8F49-FA329D3C7FD3}" dt="2022-09-13T02:47:50.241" v="1473"/>
        <pc:sldMkLst>
          <pc:docMk/>
          <pc:sldMk cId="1687050260" sldId="347"/>
        </pc:sldMkLst>
      </pc:sldChg>
      <pc:sldChg chg="delSp modSp del mod">
        <pc:chgData name="Mori Kanji" userId="b00ed2274deeb5a6" providerId="LiveId" clId="{070727E5-ACB0-44B0-8F49-FA329D3C7FD3}" dt="2022-09-13T02:47:34.619" v="1471" actId="47"/>
        <pc:sldMkLst>
          <pc:docMk/>
          <pc:sldMk cId="2867539009" sldId="348"/>
        </pc:sldMkLst>
      </pc:sldChg>
      <pc:sldChg chg="modSp mod">
        <pc:chgData name="Mori Kanji" userId="b00ed2274deeb5a6" providerId="LiveId" clId="{070727E5-ACB0-44B0-8F49-FA329D3C7FD3}" dt="2022-09-12T20:54:07.510" v="574" actId="20577"/>
        <pc:sldMkLst>
          <pc:docMk/>
          <pc:sldMk cId="3851862830" sldId="349"/>
        </pc:sldMkLst>
      </pc:sldChg>
      <pc:sldChg chg="addSp modSp mod">
        <pc:chgData name="Mori Kanji" userId="b00ed2274deeb5a6" providerId="LiveId" clId="{070727E5-ACB0-44B0-8F49-FA329D3C7FD3}" dt="2022-09-13T07:50:18.233" v="1591" actId="947"/>
        <pc:sldMkLst>
          <pc:docMk/>
          <pc:sldMk cId="332809208" sldId="350"/>
        </pc:sldMkLst>
      </pc:sldChg>
      <pc:sldChg chg="addSp delSp modSp mod">
        <pc:chgData name="Mori Kanji" userId="b00ed2274deeb5a6" providerId="LiveId" clId="{070727E5-ACB0-44B0-8F49-FA329D3C7FD3}" dt="2022-09-12T21:27:50.351" v="730" actId="1076"/>
        <pc:sldMkLst>
          <pc:docMk/>
          <pc:sldMk cId="758674754" sldId="354"/>
        </pc:sldMkLst>
      </pc:sldChg>
      <pc:sldChg chg="addSp modSp mod">
        <pc:chgData name="Mori Kanji" userId="b00ed2274deeb5a6" providerId="LiveId" clId="{070727E5-ACB0-44B0-8F49-FA329D3C7FD3}" dt="2022-09-13T00:08:04.472" v="1178" actId="1076"/>
        <pc:sldMkLst>
          <pc:docMk/>
          <pc:sldMk cId="1936815324" sldId="355"/>
        </pc:sldMkLst>
      </pc:sldChg>
      <pc:sldChg chg="addSp delSp modSp new mod">
        <pc:chgData name="Mori Kanji" userId="b00ed2274deeb5a6" providerId="LiveId" clId="{070727E5-ACB0-44B0-8F49-FA329D3C7FD3}" dt="2022-09-13T04:40:53.073" v="1565" actId="20577"/>
        <pc:sldMkLst>
          <pc:docMk/>
          <pc:sldMk cId="2991504428" sldId="356"/>
        </pc:sldMkLst>
      </pc:sldChg>
      <pc:sldChg chg="modSp new del mod ord">
        <pc:chgData name="Mori Kanji" userId="b00ed2274deeb5a6" providerId="LiveId" clId="{070727E5-ACB0-44B0-8F49-FA329D3C7FD3}" dt="2022-09-12T23:25:42.299" v="1099" actId="47"/>
        <pc:sldMkLst>
          <pc:docMk/>
          <pc:sldMk cId="2481805048" sldId="357"/>
        </pc:sldMkLst>
      </pc:sldChg>
      <pc:sldChg chg="addSp delSp modSp new mod">
        <pc:chgData name="Mori Kanji" userId="b00ed2274deeb5a6" providerId="LiveId" clId="{070727E5-ACB0-44B0-8F49-FA329D3C7FD3}" dt="2022-09-12T23:25:28.310" v="1098" actId="207"/>
        <pc:sldMkLst>
          <pc:docMk/>
          <pc:sldMk cId="2139950843" sldId="358"/>
        </pc:sldMkLst>
      </pc:sldChg>
      <pc:sldChg chg="delSp modSp add mod ord">
        <pc:chgData name="Mori Kanji" userId="b00ed2274deeb5a6" providerId="LiveId" clId="{070727E5-ACB0-44B0-8F49-FA329D3C7FD3}" dt="2022-09-13T02:47:28.007" v="1470" actId="1076"/>
        <pc:sldMkLst>
          <pc:docMk/>
          <pc:sldMk cId="1095497167" sldId="359"/>
        </pc:sldMkLst>
      </pc:sldChg>
      <pc:sldMasterChg chg="modSp mod">
        <pc:chgData name="Mori Kanji" userId="b00ed2274deeb5a6" providerId="LiveId" clId="{070727E5-ACB0-44B0-8F49-FA329D3C7FD3}" dt="2022-09-12T21:06:51.002" v="698" actId="20577"/>
        <pc:sldMasterMkLst>
          <pc:docMk/>
          <pc:sldMasterMk cId="3335569970" sldId="2147483648"/>
        </pc:sldMasterMkLst>
      </pc:sldMasterChg>
    </pc:docChg>
  </pc:docChgLst>
  <pc:docChgLst>
    <pc:chgData name="Kanji Mori" userId="b00ed2274deeb5a6" providerId="LiveId" clId="{DAA1EA16-DD42-4B45-91B1-DF9341215A6A}"/>
    <pc:docChg chg="undo custSel modSld sldOrd">
      <pc:chgData name="Kanji Mori" userId="b00ed2274deeb5a6" providerId="LiveId" clId="{DAA1EA16-DD42-4B45-91B1-DF9341215A6A}" dt="2024-01-30T02:38:23.559" v="115"/>
      <pc:docMkLst>
        <pc:docMk/>
      </pc:docMkLst>
      <pc:sldChg chg="modSp mod">
        <pc:chgData name="Kanji Mori" userId="b00ed2274deeb5a6" providerId="LiveId" clId="{DAA1EA16-DD42-4B45-91B1-DF9341215A6A}" dt="2024-01-29T00:24:40.768" v="51" actId="122"/>
        <pc:sldMkLst>
          <pc:docMk/>
          <pc:sldMk cId="1382668443" sldId="258"/>
        </pc:sldMkLst>
      </pc:sldChg>
      <pc:sldChg chg="ord">
        <pc:chgData name="Kanji Mori" userId="b00ed2274deeb5a6" providerId="LiveId" clId="{DAA1EA16-DD42-4B45-91B1-DF9341215A6A}" dt="2024-01-30T02:38:23.559" v="115"/>
        <pc:sldMkLst>
          <pc:docMk/>
          <pc:sldMk cId="3498336157" sldId="278"/>
        </pc:sldMkLst>
      </pc:sldChg>
      <pc:sldChg chg="modSp mod">
        <pc:chgData name="Kanji Mori" userId="b00ed2274deeb5a6" providerId="LiveId" clId="{DAA1EA16-DD42-4B45-91B1-DF9341215A6A}" dt="2024-01-30T02:04:28.403" v="113" actId="1076"/>
        <pc:sldMkLst>
          <pc:docMk/>
          <pc:sldMk cId="894456409" sldId="306"/>
        </pc:sldMkLst>
      </pc:sldChg>
      <pc:sldChg chg="ord">
        <pc:chgData name="Kanji Mori" userId="b00ed2274deeb5a6" providerId="LiveId" clId="{DAA1EA16-DD42-4B45-91B1-DF9341215A6A}" dt="2024-01-29T00:22:29.444" v="1"/>
        <pc:sldMkLst>
          <pc:docMk/>
          <pc:sldMk cId="1803362249" sldId="309"/>
        </pc:sldMkLst>
      </pc:sldChg>
      <pc:sldChg chg="modSp mod">
        <pc:chgData name="Kanji Mori" userId="b00ed2274deeb5a6" providerId="LiveId" clId="{DAA1EA16-DD42-4B45-91B1-DF9341215A6A}" dt="2024-01-30T00:59:03.015" v="63" actId="1076"/>
        <pc:sldMkLst>
          <pc:docMk/>
          <pc:sldMk cId="3383938045" sldId="360"/>
        </pc:sldMkLst>
      </pc:sldChg>
      <pc:sldChg chg="addSp modSp mod">
        <pc:chgData name="Kanji Mori" userId="b00ed2274deeb5a6" providerId="LiveId" clId="{DAA1EA16-DD42-4B45-91B1-DF9341215A6A}" dt="2024-01-30T01:00:09.582" v="65" actId="1076"/>
        <pc:sldMkLst>
          <pc:docMk/>
          <pc:sldMk cId="3396064377" sldId="362"/>
        </pc:sldMkLst>
      </pc:sldChg>
    </pc:docChg>
  </pc:docChgLst>
  <pc:docChgLst>
    <pc:chgData name="Kanji Mori" userId="b00ed2274deeb5a6" providerId="LiveId" clId="{D6A7C715-EE00-4316-8899-DE3727A898B3}"/>
    <pc:docChg chg="undo custSel addSld delSld modSld sldOrd">
      <pc:chgData name="Kanji Mori" userId="b00ed2274deeb5a6" providerId="LiveId" clId="{D6A7C715-EE00-4316-8899-DE3727A898B3}" dt="2023-10-30T13:39:55.633" v="419" actId="1076"/>
      <pc:docMkLst>
        <pc:docMk/>
      </pc:docMkLst>
      <pc:sldChg chg="modSp mod">
        <pc:chgData name="Kanji Mori" userId="b00ed2274deeb5a6" providerId="LiveId" clId="{D6A7C715-EE00-4316-8899-DE3727A898B3}" dt="2023-10-29T09:01:26.403" v="152" actId="113"/>
        <pc:sldMkLst>
          <pc:docMk/>
          <pc:sldMk cId="961115536" sldId="256"/>
        </pc:sldMkLst>
      </pc:sldChg>
      <pc:sldChg chg="add del ord">
        <pc:chgData name="Kanji Mori" userId="b00ed2274deeb5a6" providerId="LiveId" clId="{D6A7C715-EE00-4316-8899-DE3727A898B3}" dt="2023-10-29T09:01:04.200" v="149"/>
        <pc:sldMkLst>
          <pc:docMk/>
          <pc:sldMk cId="1382668443" sldId="258"/>
        </pc:sldMkLst>
      </pc:sldChg>
      <pc:sldChg chg="add del ord">
        <pc:chgData name="Kanji Mori" userId="b00ed2274deeb5a6" providerId="LiveId" clId="{D6A7C715-EE00-4316-8899-DE3727A898B3}" dt="2023-10-29T09:03:28.044" v="167"/>
        <pc:sldMkLst>
          <pc:docMk/>
          <pc:sldMk cId="3498336157" sldId="278"/>
        </pc:sldMkLst>
      </pc:sldChg>
      <pc:sldChg chg="addSp modSp add del ord modAnim">
        <pc:chgData name="Kanji Mori" userId="b00ed2274deeb5a6" providerId="LiveId" clId="{D6A7C715-EE00-4316-8899-DE3727A898B3}" dt="2023-10-30T07:58:40.572" v="337"/>
        <pc:sldMkLst>
          <pc:docMk/>
          <pc:sldMk cId="2975984742" sldId="280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276718931" sldId="283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3036703004" sldId="293"/>
        </pc:sldMkLst>
      </pc:sldChg>
      <pc:sldChg chg="add del">
        <pc:chgData name="Kanji Mori" userId="b00ed2274deeb5a6" providerId="LiveId" clId="{D6A7C715-EE00-4316-8899-DE3727A898B3}" dt="2023-10-29T09:01:04.200" v="149"/>
        <pc:sldMkLst>
          <pc:docMk/>
          <pc:sldMk cId="3986409242" sldId="294"/>
        </pc:sldMkLst>
      </pc:sldChg>
      <pc:sldChg chg="modSp add del mod">
        <pc:chgData name="Kanji Mori" userId="b00ed2274deeb5a6" providerId="LiveId" clId="{D6A7C715-EE00-4316-8899-DE3727A898B3}" dt="2023-10-30T13:13:55.338" v="408" actId="20577"/>
        <pc:sldMkLst>
          <pc:docMk/>
          <pc:sldMk cId="4142319034" sldId="295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3551293" sldId="303"/>
        </pc:sldMkLst>
      </pc:sldChg>
      <pc:sldChg chg="modSp add del mod">
        <pc:chgData name="Kanji Mori" userId="b00ed2274deeb5a6" providerId="LiveId" clId="{D6A7C715-EE00-4316-8899-DE3727A898B3}" dt="2023-10-30T13:38:49.881" v="411" actId="1076"/>
        <pc:sldMkLst>
          <pc:docMk/>
          <pc:sldMk cId="894456409" sldId="306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506009398" sldId="307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1323585702" sldId="308"/>
        </pc:sldMkLst>
      </pc:sldChg>
      <pc:sldChg chg="add del">
        <pc:chgData name="Kanji Mori" userId="b00ed2274deeb5a6" providerId="LiveId" clId="{D6A7C715-EE00-4316-8899-DE3727A898B3}" dt="2023-10-29T09:01:04.200" v="149"/>
        <pc:sldMkLst>
          <pc:docMk/>
          <pc:sldMk cId="1803362249" sldId="309"/>
        </pc:sldMkLst>
      </pc:sldChg>
      <pc:sldChg chg="modSp add del mod">
        <pc:chgData name="Kanji Mori" userId="b00ed2274deeb5a6" providerId="LiveId" clId="{D6A7C715-EE00-4316-8899-DE3727A898B3}" dt="2023-10-30T08:00:50.393" v="342" actId="2710"/>
        <pc:sldMkLst>
          <pc:docMk/>
          <pc:sldMk cId="3436990004" sldId="311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1790815168" sldId="312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127355068" sldId="313"/>
        </pc:sldMkLst>
      </pc:sldChg>
      <pc:sldChg chg="del">
        <pc:chgData name="Kanji Mori" userId="b00ed2274deeb5a6" providerId="LiveId" clId="{D6A7C715-EE00-4316-8899-DE3727A898B3}" dt="2023-10-29T08:59:56.492" v="145" actId="47"/>
        <pc:sldMkLst>
          <pc:docMk/>
          <pc:sldMk cId="298212516" sldId="314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250251290" sldId="321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718092108" sldId="323"/>
        </pc:sldMkLst>
      </pc:sldChg>
      <pc:sldChg chg="addSp delSp modSp add del mod">
        <pc:chgData name="Kanji Mori" userId="b00ed2274deeb5a6" providerId="LiveId" clId="{D6A7C715-EE00-4316-8899-DE3727A898B3}" dt="2023-10-30T13:13:32.852" v="405" actId="478"/>
        <pc:sldMkLst>
          <pc:docMk/>
          <pc:sldMk cId="2167206274" sldId="328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2294450599" sldId="329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058898162" sldId="333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2545901248" sldId="335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407662533" sldId="337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058684842" sldId="339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008848842" sldId="340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043329215" sldId="341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72317191" sldId="342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685754798" sldId="343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1353503968" sldId="344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687050260" sldId="347"/>
        </pc:sldMkLst>
      </pc:sldChg>
      <pc:sldChg chg="add del ord">
        <pc:chgData name="Kanji Mori" userId="b00ed2274deeb5a6" providerId="LiveId" clId="{D6A7C715-EE00-4316-8899-DE3727A898B3}" dt="2023-10-29T09:03:28.044" v="167"/>
        <pc:sldMkLst>
          <pc:docMk/>
          <pc:sldMk cId="3851862830" sldId="349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332809208" sldId="350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758674754" sldId="354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2991504428" sldId="356"/>
        </pc:sldMkLst>
      </pc:sldChg>
      <pc:sldChg chg="add del">
        <pc:chgData name="Kanji Mori" userId="b00ed2274deeb5a6" providerId="LiveId" clId="{D6A7C715-EE00-4316-8899-DE3727A898B3}" dt="2023-10-29T09:01:04.200" v="149"/>
        <pc:sldMkLst>
          <pc:docMk/>
          <pc:sldMk cId="1095497167" sldId="359"/>
        </pc:sldMkLst>
      </pc:sldChg>
      <pc:sldChg chg="del">
        <pc:chgData name="Kanji Mori" userId="b00ed2274deeb5a6" providerId="LiveId" clId="{D6A7C715-EE00-4316-8899-DE3727A898B3}" dt="2023-10-29T08:44:59.669" v="138" actId="47"/>
        <pc:sldMkLst>
          <pc:docMk/>
          <pc:sldMk cId="134086526" sldId="360"/>
        </pc:sldMkLst>
      </pc:sldChg>
      <pc:sldChg chg="addSp modSp add mod">
        <pc:chgData name="Kanji Mori" userId="b00ed2274deeb5a6" providerId="LiveId" clId="{D6A7C715-EE00-4316-8899-DE3727A898B3}" dt="2023-10-30T13:39:55.633" v="419" actId="1076"/>
        <pc:sldMkLst>
          <pc:docMk/>
          <pc:sldMk cId="3383938045" sldId="360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2234817210" sldId="361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2675263490" sldId="361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3396064377" sldId="362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4206256133" sldId="362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3773530244" sldId="363"/>
        </pc:sldMkLst>
      </pc:sldChg>
      <pc:sldChg chg="del">
        <pc:chgData name="Kanji Mori" userId="b00ed2274deeb5a6" providerId="LiveId" clId="{D6A7C715-EE00-4316-8899-DE3727A898B3}" dt="2023-10-29T08:45:21.964" v="140" actId="47"/>
        <pc:sldMkLst>
          <pc:docMk/>
          <pc:sldMk cId="3818864351" sldId="363"/>
        </pc:sldMkLst>
      </pc:sldChg>
      <pc:sldChg chg="add">
        <pc:chgData name="Kanji Mori" userId="b00ed2274deeb5a6" providerId="LiveId" clId="{D6A7C715-EE00-4316-8899-DE3727A898B3}" dt="2023-10-29T09:01:04.200" v="149"/>
        <pc:sldMkLst>
          <pc:docMk/>
          <pc:sldMk cId="286430707" sldId="364"/>
        </pc:sldMkLst>
      </pc:sldChg>
      <pc:sldChg chg="del">
        <pc:chgData name="Kanji Mori" userId="b00ed2274deeb5a6" providerId="LiveId" clId="{D6A7C715-EE00-4316-8899-DE3727A898B3}" dt="2023-10-29T08:47:15.183" v="143" actId="47"/>
        <pc:sldMkLst>
          <pc:docMk/>
          <pc:sldMk cId="1502658812" sldId="364"/>
        </pc:sldMkLst>
      </pc:sldChg>
      <pc:sldChg chg="del">
        <pc:chgData name="Kanji Mori" userId="b00ed2274deeb5a6" providerId="LiveId" clId="{D6A7C715-EE00-4316-8899-DE3727A898B3}" dt="2023-10-29T08:45:01.384" v="139" actId="47"/>
        <pc:sldMkLst>
          <pc:docMk/>
          <pc:sldMk cId="3748231722" sldId="365"/>
        </pc:sldMkLst>
      </pc:sldChg>
      <pc:sldChg chg="del">
        <pc:chgData name="Kanji Mori" userId="b00ed2274deeb5a6" providerId="LiveId" clId="{D6A7C715-EE00-4316-8899-DE3727A898B3}" dt="2023-10-29T09:01:02.780" v="148" actId="47"/>
        <pc:sldMkLst>
          <pc:docMk/>
          <pc:sldMk cId="630028371" sldId="366"/>
        </pc:sldMkLst>
      </pc:sldChg>
      <pc:sldChg chg="delSp modSp add mod delAnim">
        <pc:chgData name="Kanji Mori" userId="b00ed2274deeb5a6" providerId="LiveId" clId="{D6A7C715-EE00-4316-8899-DE3727A898B3}" dt="2023-10-29T14:13:39.143" v="336" actId="20577"/>
        <pc:sldMkLst>
          <pc:docMk/>
          <pc:sldMk cId="3800214795" sldId="367"/>
        </pc:sldMkLst>
      </pc:sldChg>
      <pc:sldChg chg="add ord">
        <pc:chgData name="Kanji Mori" userId="b00ed2274deeb5a6" providerId="LiveId" clId="{D6A7C715-EE00-4316-8899-DE3727A898B3}" dt="2023-10-29T09:03:59.241" v="169"/>
        <pc:sldMkLst>
          <pc:docMk/>
          <pc:sldMk cId="430521020" sldId="373"/>
        </pc:sldMkLst>
      </pc:sldChg>
      <pc:sldChg chg="add del ord">
        <pc:chgData name="Kanji Mori" userId="b00ed2274deeb5a6" providerId="LiveId" clId="{D6A7C715-EE00-4316-8899-DE3727A898B3}" dt="2023-10-29T09:02:10.074" v="156"/>
        <pc:sldMkLst>
          <pc:docMk/>
          <pc:sldMk cId="711572828" sldId="374"/>
        </pc:sldMkLst>
      </pc:sldChg>
      <pc:sldChg chg="add del">
        <pc:chgData name="Kanji Mori" userId="b00ed2274deeb5a6" providerId="LiveId" clId="{D6A7C715-EE00-4316-8899-DE3727A898B3}" dt="2023-10-29T09:01:09.081" v="150" actId="47"/>
        <pc:sldMkLst>
          <pc:docMk/>
          <pc:sldMk cId="2903713613" sldId="375"/>
        </pc:sldMkLst>
      </pc:sldChg>
      <pc:sldChg chg="addSp delSp modSp new mod modAnim">
        <pc:chgData name="Kanji Mori" userId="b00ed2274deeb5a6" providerId="LiveId" clId="{D6A7C715-EE00-4316-8899-DE3727A898B3}" dt="2023-10-30T13:39:05.811" v="412"/>
        <pc:sldMkLst>
          <pc:docMk/>
          <pc:sldMk cId="3180407576" sldId="375"/>
        </pc:sldMkLst>
      </pc:sldChg>
    </pc:docChg>
  </pc:docChgLst>
  <pc:docChgLst>
    <pc:chgData name="森 寛治" userId="b00ed2274deeb5a6" providerId="LiveId" clId="{EC9F89F8-AD45-4038-AB0F-AAEFD57AFDE2}"/>
    <pc:docChg chg="undo custSel addSld modSld sldOrd">
      <pc:chgData name="森 寛治" userId="b00ed2274deeb5a6" providerId="LiveId" clId="{EC9F89F8-AD45-4038-AB0F-AAEFD57AFDE2}" dt="2021-09-15T23:00:33.991" v="4844" actId="1076"/>
      <pc:docMkLst>
        <pc:docMk/>
      </pc:docMkLst>
      <pc:sldChg chg="addSp delSp modSp mod">
        <pc:chgData name="森 寛治" userId="b00ed2274deeb5a6" providerId="LiveId" clId="{EC9F89F8-AD45-4038-AB0F-AAEFD57AFDE2}" dt="2021-09-15T19:46:25.322" v="4102" actId="1076"/>
        <pc:sldMkLst>
          <pc:docMk/>
          <pc:sldMk cId="3039295826" sldId="257"/>
        </pc:sldMkLst>
      </pc:sldChg>
      <pc:sldChg chg="addSp delSp modSp mod">
        <pc:chgData name="森 寛治" userId="b00ed2274deeb5a6" providerId="LiveId" clId="{EC9F89F8-AD45-4038-AB0F-AAEFD57AFDE2}" dt="2021-09-15T23:00:24.477" v="4840" actId="478"/>
        <pc:sldMkLst>
          <pc:docMk/>
          <pc:sldMk cId="1382668443" sldId="258"/>
        </pc:sldMkLst>
      </pc:sldChg>
      <pc:sldChg chg="modSp mod">
        <pc:chgData name="森 寛治" userId="b00ed2274deeb5a6" providerId="LiveId" clId="{EC9F89F8-AD45-4038-AB0F-AAEFD57AFDE2}" dt="2021-09-15T16:02:06.683" v="1888" actId="20577"/>
        <pc:sldMkLst>
          <pc:docMk/>
          <pc:sldMk cId="1637330759" sldId="259"/>
        </pc:sldMkLst>
      </pc:sldChg>
      <pc:sldChg chg="addSp delSp modSp mod">
        <pc:chgData name="森 寛治" userId="b00ed2274deeb5a6" providerId="LiveId" clId="{EC9F89F8-AD45-4038-AB0F-AAEFD57AFDE2}" dt="2021-09-15T20:35:33.793" v="4834" actId="1076"/>
        <pc:sldMkLst>
          <pc:docMk/>
          <pc:sldMk cId="3516642418" sldId="260"/>
        </pc:sldMkLst>
      </pc:sldChg>
      <pc:sldChg chg="addSp delSp modSp mod">
        <pc:chgData name="森 寛治" userId="b00ed2274deeb5a6" providerId="LiveId" clId="{EC9F89F8-AD45-4038-AB0F-AAEFD57AFDE2}" dt="2021-09-15T20:01:08.430" v="4411" actId="1582"/>
        <pc:sldMkLst>
          <pc:docMk/>
          <pc:sldMk cId="1890765080" sldId="261"/>
        </pc:sldMkLst>
      </pc:sldChg>
      <pc:sldChg chg="addSp delSp modSp mod">
        <pc:chgData name="森 寛治" userId="b00ed2274deeb5a6" providerId="LiveId" clId="{EC9F89F8-AD45-4038-AB0F-AAEFD57AFDE2}" dt="2021-09-15T23:00:33.991" v="4844" actId="1076"/>
        <pc:sldMkLst>
          <pc:docMk/>
          <pc:sldMk cId="1352742885" sldId="262"/>
        </pc:sldMkLst>
      </pc:sldChg>
      <pc:sldChg chg="addSp delSp modSp new mod">
        <pc:chgData name="森 寛治" userId="b00ed2274deeb5a6" providerId="LiveId" clId="{EC9F89F8-AD45-4038-AB0F-AAEFD57AFDE2}" dt="2021-09-15T20:23:51.751" v="4646" actId="255"/>
        <pc:sldMkLst>
          <pc:docMk/>
          <pc:sldMk cId="3666471893" sldId="263"/>
        </pc:sldMkLst>
      </pc:sldChg>
      <pc:sldChg chg="addSp delSp modSp new mod">
        <pc:chgData name="森 寛治" userId="b00ed2274deeb5a6" providerId="LiveId" clId="{EC9F89F8-AD45-4038-AB0F-AAEFD57AFDE2}" dt="2021-09-15T19:49:22.592" v="4189" actId="1076"/>
        <pc:sldMkLst>
          <pc:docMk/>
          <pc:sldMk cId="1845191661" sldId="264"/>
        </pc:sldMkLst>
      </pc:sldChg>
      <pc:sldChg chg="addSp delSp modSp new mod">
        <pc:chgData name="森 寛治" userId="b00ed2274deeb5a6" providerId="LiveId" clId="{EC9F89F8-AD45-4038-AB0F-AAEFD57AFDE2}" dt="2021-09-15T20:25:16.711" v="4662" actId="1076"/>
        <pc:sldMkLst>
          <pc:docMk/>
          <pc:sldMk cId="1963871956" sldId="265"/>
        </pc:sldMkLst>
      </pc:sldChg>
      <pc:sldChg chg="addSp modSp new mod">
        <pc:chgData name="森 寛治" userId="b00ed2274deeb5a6" providerId="LiveId" clId="{EC9F89F8-AD45-4038-AB0F-AAEFD57AFDE2}" dt="2021-09-15T19:52:07.306" v="4220" actId="1076"/>
        <pc:sldMkLst>
          <pc:docMk/>
          <pc:sldMk cId="1859596514" sldId="266"/>
        </pc:sldMkLst>
      </pc:sldChg>
      <pc:sldChg chg="addSp modSp new mod">
        <pc:chgData name="森 寛治" userId="b00ed2274deeb5a6" providerId="LiveId" clId="{EC9F89F8-AD45-4038-AB0F-AAEFD57AFDE2}" dt="2021-09-15T19:53:02.431" v="4285" actId="20577"/>
        <pc:sldMkLst>
          <pc:docMk/>
          <pc:sldMk cId="1499425446" sldId="267"/>
        </pc:sldMkLst>
      </pc:sldChg>
      <pc:sldChg chg="addSp delSp modSp new mod ord">
        <pc:chgData name="森 寛治" userId="b00ed2274deeb5a6" providerId="LiveId" clId="{EC9F89F8-AD45-4038-AB0F-AAEFD57AFDE2}" dt="2021-09-15T20:32:43.024" v="4816" actId="1076"/>
        <pc:sldMkLst>
          <pc:docMk/>
          <pc:sldMk cId="2294675025" sldId="268"/>
        </pc:sldMkLst>
      </pc:sldChg>
      <pc:sldChg chg="addSp modSp new mod">
        <pc:chgData name="森 寛治" userId="b00ed2274deeb5a6" providerId="LiveId" clId="{EC9F89F8-AD45-4038-AB0F-AAEFD57AFDE2}" dt="2021-09-15T20:17:14.809" v="4642" actId="2711"/>
        <pc:sldMkLst>
          <pc:docMk/>
          <pc:sldMk cId="2394545285" sldId="269"/>
        </pc:sldMkLst>
      </pc:sldChg>
    </pc:docChg>
  </pc:docChgLst>
  <pc:docChgLst>
    <pc:chgData name="Kanji Mori" userId="b00ed2274deeb5a6" providerId="LiveId" clId="{64CD6930-D654-4441-9AAC-F4695A4CBA09}"/>
    <pc:docChg chg="undo custSel addSld delSld modSld">
      <pc:chgData name="Kanji Mori" userId="b00ed2274deeb5a6" providerId="LiveId" clId="{64CD6930-D654-4441-9AAC-F4695A4CBA09}" dt="2025-05-16T07:30:44.826" v="168" actId="1076"/>
      <pc:docMkLst>
        <pc:docMk/>
      </pc:docMkLst>
      <pc:sldChg chg="addSp delSp modSp mod">
        <pc:chgData name="Kanji Mori" userId="b00ed2274deeb5a6" providerId="LiveId" clId="{64CD6930-D654-4441-9AAC-F4695A4CBA09}" dt="2025-05-16T07:20:54.003" v="128" actId="1076"/>
        <pc:sldMkLst>
          <pc:docMk/>
          <pc:sldMk cId="4142319034" sldId="295"/>
        </pc:sldMkLst>
      </pc:sldChg>
      <pc:sldChg chg="del">
        <pc:chgData name="Kanji Mori" userId="b00ed2274deeb5a6" providerId="LiveId" clId="{64CD6930-D654-4441-9AAC-F4695A4CBA09}" dt="2025-05-16T07:10:44.617" v="19" actId="47"/>
        <pc:sldMkLst>
          <pc:docMk/>
          <pc:sldMk cId="3273714705" sldId="383"/>
        </pc:sldMkLst>
      </pc:sldChg>
      <pc:sldChg chg="addSp delSp modSp mod">
        <pc:chgData name="Kanji Mori" userId="b00ed2274deeb5a6" providerId="LiveId" clId="{64CD6930-D654-4441-9AAC-F4695A4CBA09}" dt="2025-05-16T07:10:20.877" v="15" actId="1076"/>
        <pc:sldMkLst>
          <pc:docMk/>
          <pc:sldMk cId="3557346748" sldId="385"/>
        </pc:sldMkLst>
      </pc:sldChg>
      <pc:sldChg chg="addSp delSp modSp mod">
        <pc:chgData name="Kanji Mori" userId="b00ed2274deeb5a6" providerId="LiveId" clId="{64CD6930-D654-4441-9AAC-F4695A4CBA09}" dt="2025-05-16T07:09:52.117" v="9" actId="1076"/>
        <pc:sldMkLst>
          <pc:docMk/>
          <pc:sldMk cId="856187234" sldId="386"/>
        </pc:sldMkLst>
      </pc:sldChg>
      <pc:sldChg chg="addSp delSp modSp mod">
        <pc:chgData name="Kanji Mori" userId="b00ed2274deeb5a6" providerId="LiveId" clId="{64CD6930-D654-4441-9AAC-F4695A4CBA09}" dt="2025-05-16T07:10:07.349" v="12" actId="1076"/>
        <pc:sldMkLst>
          <pc:docMk/>
          <pc:sldMk cId="344607499" sldId="393"/>
        </pc:sldMkLst>
      </pc:sldChg>
      <pc:sldChg chg="addSp delSp modSp mod">
        <pc:chgData name="Kanji Mori" userId="b00ed2274deeb5a6" providerId="LiveId" clId="{64CD6930-D654-4441-9AAC-F4695A4CBA09}" dt="2025-05-16T07:27:22.755" v="132" actId="1076"/>
        <pc:sldMkLst>
          <pc:docMk/>
          <pc:sldMk cId="2954088436" sldId="394"/>
        </pc:sldMkLst>
      </pc:sldChg>
      <pc:sldChg chg="modSp mod">
        <pc:chgData name="Kanji Mori" userId="b00ed2274deeb5a6" providerId="LiveId" clId="{64CD6930-D654-4441-9AAC-F4695A4CBA09}" dt="2025-05-16T07:03:10.462" v="2" actId="20577"/>
        <pc:sldMkLst>
          <pc:docMk/>
          <pc:sldMk cId="521676178" sldId="404"/>
        </pc:sldMkLst>
      </pc:sldChg>
      <pc:sldChg chg="addSp delSp modSp new mod">
        <pc:chgData name="Kanji Mori" userId="b00ed2274deeb5a6" providerId="LiveId" clId="{64CD6930-D654-4441-9AAC-F4695A4CBA09}" dt="2025-05-16T07:30:44.826" v="168" actId="1076"/>
        <pc:sldMkLst>
          <pc:docMk/>
          <pc:sldMk cId="3891772834" sldId="409"/>
        </pc:sldMkLst>
      </pc:sldChg>
    </pc:docChg>
  </pc:docChgLst>
  <pc:docChgLst>
    <pc:chgData name="Mori Kanji" userId="b00ed2274deeb5a6" providerId="LiveId" clId="{B0F05C0B-8D76-48B5-BE8D-4BDB3BD09C61}"/>
    <pc:docChg chg="undo custSel modSld">
      <pc:chgData name="Mori Kanji" userId="b00ed2274deeb5a6" providerId="LiveId" clId="{B0F05C0B-8D76-48B5-BE8D-4BDB3BD09C61}" dt="2022-09-11T21:37:06.842" v="35" actId="20577"/>
      <pc:docMkLst>
        <pc:docMk/>
      </pc:docMkLst>
      <pc:sldChg chg="modSp mod">
        <pc:chgData name="Mori Kanji" userId="b00ed2274deeb5a6" providerId="LiveId" clId="{B0F05C0B-8D76-48B5-BE8D-4BDB3BD09C61}" dt="2022-09-11T21:34:31.732" v="32" actId="14100"/>
        <pc:sldMkLst>
          <pc:docMk/>
          <pc:sldMk cId="3774893587" sldId="281"/>
        </pc:sldMkLst>
      </pc:sldChg>
      <pc:sldChg chg="modSp mod">
        <pc:chgData name="Mori Kanji" userId="b00ed2274deeb5a6" providerId="LiveId" clId="{B0F05C0B-8D76-48B5-BE8D-4BDB3BD09C61}" dt="2022-09-11T21:37:06.842" v="35" actId="20577"/>
        <pc:sldMkLst>
          <pc:docMk/>
          <pc:sldMk cId="2407662533" sldId="337"/>
        </pc:sldMkLst>
      </pc:sldChg>
      <pc:sldChg chg="delSp mod">
        <pc:chgData name="Mori Kanji" userId="b00ed2274deeb5a6" providerId="LiveId" clId="{B0F05C0B-8D76-48B5-BE8D-4BDB3BD09C61}" dt="2022-09-11T21:35:24.887" v="34" actId="478"/>
        <pc:sldMkLst>
          <pc:docMk/>
          <pc:sldMk cId="2043329215" sldId="341"/>
        </pc:sldMkLst>
      </pc:sldChg>
      <pc:sldChg chg="delSp mod">
        <pc:chgData name="Mori Kanji" userId="b00ed2274deeb5a6" providerId="LiveId" clId="{B0F05C0B-8D76-48B5-BE8D-4BDB3BD09C61}" dt="2022-09-11T21:35:22.642" v="33" actId="478"/>
        <pc:sldMkLst>
          <pc:docMk/>
          <pc:sldMk cId="372317191" sldId="342"/>
        </pc:sldMkLst>
      </pc:sldChg>
    </pc:docChg>
  </pc:docChgLst>
  <pc:docChgLst>
    <pc:chgData name="森 寛治" userId="b00ed2274deeb5a6" providerId="LiveId" clId="{102706E1-317D-49F0-9963-6998E075B819}"/>
    <pc:docChg chg="undo redo custSel addSld delSld modSld sldOrd modMainMaster">
      <pc:chgData name="森 寛治" userId="b00ed2274deeb5a6" providerId="LiveId" clId="{102706E1-317D-49F0-9963-6998E075B819}" dt="2022-01-17T07:53:39.177" v="6067" actId="20577"/>
      <pc:docMkLst>
        <pc:docMk/>
      </pc:docMkLst>
      <pc:sldChg chg="modSp mod">
        <pc:chgData name="森 寛治" userId="b00ed2274deeb5a6" providerId="LiveId" clId="{102706E1-317D-49F0-9963-6998E075B819}" dt="2022-01-17T07:53:39.177" v="6067" actId="20577"/>
        <pc:sldMkLst>
          <pc:docMk/>
          <pc:sldMk cId="3039295826" sldId="257"/>
        </pc:sldMkLst>
      </pc:sldChg>
      <pc:sldChg chg="ord">
        <pc:chgData name="森 寛治" userId="b00ed2274deeb5a6" providerId="LiveId" clId="{102706E1-317D-49F0-9963-6998E075B819}" dt="2022-01-14T22:11:06.252" v="163"/>
        <pc:sldMkLst>
          <pc:docMk/>
          <pc:sldMk cId="2770569850" sldId="272"/>
        </pc:sldMkLst>
      </pc:sldChg>
      <pc:sldChg chg="ord">
        <pc:chgData name="森 寛治" userId="b00ed2274deeb5a6" providerId="LiveId" clId="{102706E1-317D-49F0-9963-6998E075B819}" dt="2022-01-14T22:11:06.252" v="163"/>
        <pc:sldMkLst>
          <pc:docMk/>
          <pc:sldMk cId="1686917127" sldId="273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610636382" sldId="276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821352189" sldId="277"/>
        </pc:sldMkLst>
      </pc:sldChg>
      <pc:sldChg chg="modSp modAnim">
        <pc:chgData name="森 寛治" userId="b00ed2274deeb5a6" providerId="LiveId" clId="{102706E1-317D-49F0-9963-6998E075B819}" dt="2022-01-15T11:36:56.185" v="5121"/>
        <pc:sldMkLst>
          <pc:docMk/>
          <pc:sldMk cId="3774893587" sldId="281"/>
        </pc:sldMkLst>
      </pc:sldChg>
      <pc:sldChg chg="modSp mod ord">
        <pc:chgData name="森 寛治" userId="b00ed2274deeb5a6" providerId="LiveId" clId="{102706E1-317D-49F0-9963-6998E075B819}" dt="2022-01-15T02:12:02.511" v="1733" actId="1076"/>
        <pc:sldMkLst>
          <pc:docMk/>
          <pc:sldMk cId="1047199816" sldId="282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4289294534" sldId="285"/>
        </pc:sldMkLst>
      </pc:sldChg>
      <pc:sldChg chg="modSp mod ord">
        <pc:chgData name="森 寛治" userId="b00ed2274deeb5a6" providerId="LiveId" clId="{102706E1-317D-49F0-9963-6998E075B819}" dt="2022-01-15T08:42:38.056" v="2422" actId="208"/>
        <pc:sldMkLst>
          <pc:docMk/>
          <pc:sldMk cId="2997290211" sldId="292"/>
        </pc:sldMkLst>
      </pc:sldChg>
      <pc:sldChg chg="modSp mod">
        <pc:chgData name="森 寛治" userId="b00ed2274deeb5a6" providerId="LiveId" clId="{102706E1-317D-49F0-9963-6998E075B819}" dt="2022-01-14T22:02:48.096" v="62" actId="115"/>
        <pc:sldMkLst>
          <pc:docMk/>
          <pc:sldMk cId="3036703004" sldId="293"/>
        </pc:sldMkLst>
      </pc:sldChg>
      <pc:sldChg chg="addSp delSp modSp mod ord">
        <pc:chgData name="森 寛治" userId="b00ed2274deeb5a6" providerId="LiveId" clId="{102706E1-317D-49F0-9963-6998E075B819}" dt="2022-01-15T11:18:30.412" v="4733" actId="207"/>
        <pc:sldMkLst>
          <pc:docMk/>
          <pc:sldMk cId="3986409242" sldId="294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1639222954" sldId="299"/>
        </pc:sldMkLst>
      </pc:sldChg>
      <pc:sldChg chg="del">
        <pc:chgData name="森 寛治" userId="b00ed2274deeb5a6" providerId="LiveId" clId="{102706E1-317D-49F0-9963-6998E075B819}" dt="2022-01-15T10:24:22.051" v="3806" actId="47"/>
        <pc:sldMkLst>
          <pc:docMk/>
          <pc:sldMk cId="71036539" sldId="300"/>
        </pc:sldMkLst>
      </pc:sldChg>
      <pc:sldChg chg="ord">
        <pc:chgData name="森 寛治" userId="b00ed2274deeb5a6" providerId="LiveId" clId="{102706E1-317D-49F0-9963-6998E075B819}" dt="2022-01-14T22:03:40.108" v="64"/>
        <pc:sldMkLst>
          <pc:docMk/>
          <pc:sldMk cId="342412565" sldId="302"/>
        </pc:sldMkLst>
      </pc:sldChg>
      <pc:sldChg chg="addSp delSp modSp mod">
        <pc:chgData name="森 寛治" userId="b00ed2274deeb5a6" providerId="LiveId" clId="{102706E1-317D-49F0-9963-6998E075B819}" dt="2022-01-15T10:25:47.310" v="3811" actId="207"/>
        <pc:sldMkLst>
          <pc:docMk/>
          <pc:sldMk cId="3551293" sldId="303"/>
        </pc:sldMkLst>
      </pc:sldChg>
      <pc:sldChg chg="modSp mod">
        <pc:chgData name="森 寛治" userId="b00ed2274deeb5a6" providerId="LiveId" clId="{102706E1-317D-49F0-9963-6998E075B819}" dt="2022-01-16T17:58:58.954" v="5209" actId="207"/>
        <pc:sldMkLst>
          <pc:docMk/>
          <pc:sldMk cId="894456409" sldId="306"/>
        </pc:sldMkLst>
      </pc:sldChg>
      <pc:sldChg chg="modSp mod">
        <pc:chgData name="森 寛治" userId="b00ed2274deeb5a6" providerId="LiveId" clId="{102706E1-317D-49F0-9963-6998E075B819}" dt="2022-01-16T18:41:22.648" v="5610" actId="6549"/>
        <pc:sldMkLst>
          <pc:docMk/>
          <pc:sldMk cId="1323585702" sldId="308"/>
        </pc:sldMkLst>
      </pc:sldChg>
      <pc:sldChg chg="modSp mod">
        <pc:chgData name="森 寛治" userId="b00ed2274deeb5a6" providerId="LiveId" clId="{102706E1-317D-49F0-9963-6998E075B819}" dt="2022-01-16T18:06:32.619" v="5210" actId="20577"/>
        <pc:sldMkLst>
          <pc:docMk/>
          <pc:sldMk cId="1803362249" sldId="309"/>
        </pc:sldMkLst>
      </pc:sldChg>
      <pc:sldChg chg="addSp delSp modSp mod ord addAnim delAnim">
        <pc:chgData name="森 寛治" userId="b00ed2274deeb5a6" providerId="LiveId" clId="{102706E1-317D-49F0-9963-6998E075B819}" dt="2022-01-16T19:02:56.952" v="5664" actId="114"/>
        <pc:sldMkLst>
          <pc:docMk/>
          <pc:sldMk cId="3436990004" sldId="311"/>
        </pc:sldMkLst>
      </pc:sldChg>
      <pc:sldChg chg="addSp delSp modSp mod ord modAnim">
        <pc:chgData name="森 寛治" userId="b00ed2274deeb5a6" providerId="LiveId" clId="{102706E1-317D-49F0-9963-6998E075B819}" dt="2022-01-16T20:27:14.620" v="6055"/>
        <pc:sldMkLst>
          <pc:docMk/>
          <pc:sldMk cId="1790815168" sldId="312"/>
        </pc:sldMkLst>
      </pc:sldChg>
      <pc:sldChg chg="delSp modSp mod">
        <pc:chgData name="森 寛治" userId="b00ed2274deeb5a6" providerId="LiveId" clId="{102706E1-317D-49F0-9963-6998E075B819}" dt="2022-01-14T22:09:41.225" v="161" actId="14100"/>
        <pc:sldMkLst>
          <pc:docMk/>
          <pc:sldMk cId="1127355068" sldId="313"/>
        </pc:sldMkLst>
      </pc:sldChg>
      <pc:sldChg chg="ord">
        <pc:chgData name="森 寛治" userId="b00ed2274deeb5a6" providerId="LiveId" clId="{102706E1-317D-49F0-9963-6998E075B819}" dt="2022-01-16T16:58:31.417" v="5196"/>
        <pc:sldMkLst>
          <pc:docMk/>
          <pc:sldMk cId="298212516" sldId="314"/>
        </pc:sldMkLst>
      </pc:sldChg>
      <pc:sldChg chg="ord">
        <pc:chgData name="森 寛治" userId="b00ed2274deeb5a6" providerId="LiveId" clId="{102706E1-317D-49F0-9963-6998E075B819}" dt="2022-01-14T22:16:34.680" v="165"/>
        <pc:sldMkLst>
          <pc:docMk/>
          <pc:sldMk cId="754362607" sldId="315"/>
        </pc:sldMkLst>
      </pc:sldChg>
      <pc:sldChg chg="new del ord">
        <pc:chgData name="森 寛治" userId="b00ed2274deeb5a6" providerId="LiveId" clId="{102706E1-317D-49F0-9963-6998E075B819}" dt="2022-01-14T22:21:43.454" v="180" actId="47"/>
        <pc:sldMkLst>
          <pc:docMk/>
          <pc:sldMk cId="1510410476" sldId="319"/>
        </pc:sldMkLst>
      </pc:sldChg>
      <pc:sldChg chg="modSp add ord modAnim">
        <pc:chgData name="森 寛治" userId="b00ed2274deeb5a6" providerId="LiveId" clId="{102706E1-317D-49F0-9963-6998E075B819}" dt="2022-01-16T18:54:28.396" v="5640"/>
        <pc:sldMkLst>
          <pc:docMk/>
          <pc:sldMk cId="2379454106" sldId="320"/>
        </pc:sldMkLst>
      </pc:sldChg>
      <pc:sldChg chg="addSp delSp modSp new mod ord">
        <pc:chgData name="森 寛治" userId="b00ed2274deeb5a6" providerId="LiveId" clId="{102706E1-317D-49F0-9963-6998E075B819}" dt="2022-01-15T11:41:02.393" v="5127"/>
        <pc:sldMkLst>
          <pc:docMk/>
          <pc:sldMk cId="250251290" sldId="321"/>
        </pc:sldMkLst>
      </pc:sldChg>
      <pc:sldChg chg="modSp add ord modAnim">
        <pc:chgData name="森 寛治" userId="b00ed2274deeb5a6" providerId="LiveId" clId="{102706E1-317D-49F0-9963-6998E075B819}" dt="2022-01-15T11:37:19.574" v="5124"/>
        <pc:sldMkLst>
          <pc:docMk/>
          <pc:sldMk cId="1457275807" sldId="322"/>
        </pc:sldMkLst>
      </pc:sldChg>
      <pc:sldChg chg="addSp delSp modSp new mod ord">
        <pc:chgData name="森 寛治" userId="b00ed2274deeb5a6" providerId="LiveId" clId="{102706E1-317D-49F0-9963-6998E075B819}" dt="2022-01-16T20:08:39.096" v="5983" actId="1076"/>
        <pc:sldMkLst>
          <pc:docMk/>
          <pc:sldMk cId="718092108" sldId="323"/>
        </pc:sldMkLst>
      </pc:sldChg>
      <pc:sldChg chg="addSp modSp new mod">
        <pc:chgData name="森 寛治" userId="b00ed2274deeb5a6" providerId="LiveId" clId="{102706E1-317D-49F0-9963-6998E075B819}" dt="2022-01-15T11:21:11.614" v="4745"/>
        <pc:sldMkLst>
          <pc:docMk/>
          <pc:sldMk cId="361572967" sldId="324"/>
        </pc:sldMkLst>
      </pc:sldChg>
      <pc:sldChg chg="modSp new mod">
        <pc:chgData name="森 寛治" userId="b00ed2274deeb5a6" providerId="LiveId" clId="{102706E1-317D-49F0-9963-6998E075B819}" dt="2022-01-15T08:21:31.822" v="2171" actId="113"/>
        <pc:sldMkLst>
          <pc:docMk/>
          <pc:sldMk cId="3406600887" sldId="325"/>
        </pc:sldMkLst>
      </pc:sldChg>
      <pc:sldChg chg="new del">
        <pc:chgData name="森 寛治" userId="b00ed2274deeb5a6" providerId="LiveId" clId="{102706E1-317D-49F0-9963-6998E075B819}" dt="2022-01-15T00:20:20.310" v="874" actId="47"/>
        <pc:sldMkLst>
          <pc:docMk/>
          <pc:sldMk cId="231640450" sldId="326"/>
        </pc:sldMkLst>
      </pc:sldChg>
      <pc:sldChg chg="addSp delSp modSp new mod">
        <pc:chgData name="森 寛治" userId="b00ed2274deeb5a6" providerId="LiveId" clId="{102706E1-317D-49F0-9963-6998E075B819}" dt="2022-01-16T19:56:39.390" v="5901" actId="6549"/>
        <pc:sldMkLst>
          <pc:docMk/>
          <pc:sldMk cId="431716803" sldId="326"/>
        </pc:sldMkLst>
      </pc:sldChg>
      <pc:sldChg chg="addSp delSp modSp new mod">
        <pc:chgData name="森 寛治" userId="b00ed2274deeb5a6" providerId="LiveId" clId="{102706E1-317D-49F0-9963-6998E075B819}" dt="2022-01-16T17:31:09.847" v="5207" actId="20577"/>
        <pc:sldMkLst>
          <pc:docMk/>
          <pc:sldMk cId="4123815186" sldId="327"/>
        </pc:sldMkLst>
      </pc:sldChg>
      <pc:sldChg chg="addSp delSp modSp new mod">
        <pc:chgData name="森 寛治" userId="b00ed2274deeb5a6" providerId="LiveId" clId="{102706E1-317D-49F0-9963-6998E075B819}" dt="2022-01-15T09:25:08.444" v="3325" actId="114"/>
        <pc:sldMkLst>
          <pc:docMk/>
          <pc:sldMk cId="2167206274" sldId="328"/>
        </pc:sldMkLst>
      </pc:sldChg>
      <pc:sldChg chg="addSp delSp modSp new del mod">
        <pc:chgData name="森 寛治" userId="b00ed2274deeb5a6" providerId="LiveId" clId="{102706E1-317D-49F0-9963-6998E075B819}" dt="2022-01-15T09:31:29.444" v="3378" actId="47"/>
        <pc:sldMkLst>
          <pc:docMk/>
          <pc:sldMk cId="2254392135" sldId="329"/>
        </pc:sldMkLst>
      </pc:sldChg>
      <pc:sldChg chg="addSp delSp modSp new mod ord">
        <pc:chgData name="森 寛治" userId="b00ed2274deeb5a6" providerId="LiveId" clId="{102706E1-317D-49F0-9963-6998E075B819}" dt="2022-01-16T20:18:11.277" v="5992" actId="207"/>
        <pc:sldMkLst>
          <pc:docMk/>
          <pc:sldMk cId="2294450599" sldId="329"/>
        </pc:sldMkLst>
      </pc:sldChg>
      <pc:sldChg chg="addSp delSp modSp new del mod">
        <pc:chgData name="森 寛治" userId="b00ed2274deeb5a6" providerId="LiveId" clId="{102706E1-317D-49F0-9963-6998E075B819}" dt="2022-01-15T09:26:25.549" v="3348" actId="2696"/>
        <pc:sldMkLst>
          <pc:docMk/>
          <pc:sldMk cId="3730647557" sldId="329"/>
        </pc:sldMkLst>
      </pc:sldChg>
      <pc:sldChg chg="modSp new del mod">
        <pc:chgData name="森 寛治" userId="b00ed2274deeb5a6" providerId="LiveId" clId="{102706E1-317D-49F0-9963-6998E075B819}" dt="2022-01-15T11:11:24.444" v="4216" actId="47"/>
        <pc:sldMkLst>
          <pc:docMk/>
          <pc:sldMk cId="2245180228" sldId="330"/>
        </pc:sldMkLst>
      </pc:sldChg>
      <pc:sldChg chg="addSp delSp modSp new mod ord">
        <pc:chgData name="森 寛治" userId="b00ed2274deeb5a6" providerId="LiveId" clId="{102706E1-317D-49F0-9963-6998E075B819}" dt="2022-01-16T20:28:32.005" v="6056" actId="20577"/>
        <pc:sldMkLst>
          <pc:docMk/>
          <pc:sldMk cId="1031746860" sldId="331"/>
        </pc:sldMkLst>
      </pc:sldChg>
      <pc:sldChg chg="addSp delSp modSp new mod">
        <pc:chgData name="森 寛治" userId="b00ed2274deeb5a6" providerId="LiveId" clId="{102706E1-317D-49F0-9963-6998E075B819}" dt="2022-01-16T18:51:13.023" v="5632" actId="20577"/>
        <pc:sldMkLst>
          <pc:docMk/>
          <pc:sldMk cId="3355718088" sldId="332"/>
        </pc:sldMkLst>
      </pc:sldChg>
      <pc:sldChg chg="delSp modSp new del mod ord">
        <pc:chgData name="森 寛治" userId="b00ed2274deeb5a6" providerId="LiveId" clId="{102706E1-317D-49F0-9963-6998E075B819}" dt="2022-01-16T18:27:22.177" v="5253" actId="47"/>
        <pc:sldMkLst>
          <pc:docMk/>
          <pc:sldMk cId="139343882" sldId="333"/>
        </pc:sldMkLst>
      </pc:sldChg>
      <pc:sldChg chg="modSp new del mod">
        <pc:chgData name="森 寛治" userId="b00ed2274deeb5a6" providerId="LiveId" clId="{102706E1-317D-49F0-9963-6998E075B819}" dt="2022-01-16T18:20:57.587" v="5247" actId="680"/>
        <pc:sldMkLst>
          <pc:docMk/>
          <pc:sldMk cId="928358274" sldId="333"/>
        </pc:sldMkLst>
      </pc:sldChg>
      <pc:sldChg chg="addSp delSp modSp new mod ord">
        <pc:chgData name="森 寛治" userId="b00ed2274deeb5a6" providerId="LiveId" clId="{102706E1-317D-49F0-9963-6998E075B819}" dt="2022-01-16T19:56:14.205" v="5887"/>
        <pc:sldMkLst>
          <pc:docMk/>
          <pc:sldMk cId="3058898162" sldId="333"/>
        </pc:sldMkLst>
      </pc:sldChg>
      <pc:sldChg chg="addSp modSp new mod ord">
        <pc:chgData name="森 寛治" userId="b00ed2274deeb5a6" providerId="LiveId" clId="{102706E1-317D-49F0-9963-6998E075B819}" dt="2022-01-16T19:56:54.878" v="5931" actId="20577"/>
        <pc:sldMkLst>
          <pc:docMk/>
          <pc:sldMk cId="860020966" sldId="334"/>
        </pc:sldMkLst>
      </pc:sldChg>
    </pc:docChg>
  </pc:docChgLst>
  <pc:docChgLst>
    <pc:chgData name="Kanji Mori" userId="b00ed2274deeb5a6" providerId="LiveId" clId="{07C77CD1-574C-418D-85BC-1A4252903B61}"/>
    <pc:docChg chg="undo custSel addSld delSld">
      <pc:chgData name="Kanji Mori" userId="b00ed2274deeb5a6" providerId="LiveId" clId="{07C77CD1-574C-418D-85BC-1A4252903B61}" dt="2025-02-28T07:50:44.869" v="1" actId="47"/>
      <pc:docMkLst>
        <pc:docMk/>
      </pc:docMkLst>
      <pc:sldChg chg="add del">
        <pc:chgData name="Kanji Mori" userId="b00ed2274deeb5a6" providerId="LiveId" clId="{07C77CD1-574C-418D-85BC-1A4252903B61}" dt="2025-02-28T07:50:44.869" v="1" actId="47"/>
        <pc:sldMkLst>
          <pc:docMk/>
          <pc:sldMk cId="3273714705" sldId="383"/>
        </pc:sldMkLst>
      </pc:sldChg>
      <pc:sldChg chg="add del">
        <pc:chgData name="Kanji Mori" userId="b00ed2274deeb5a6" providerId="LiveId" clId="{07C77CD1-574C-418D-85BC-1A4252903B61}" dt="2025-02-28T07:50:44.869" v="1" actId="47"/>
        <pc:sldMkLst>
          <pc:docMk/>
          <pc:sldMk cId="1744474749" sldId="395"/>
        </pc:sldMkLst>
      </pc:sldChg>
      <pc:sldChg chg="add del">
        <pc:chgData name="Kanji Mori" userId="b00ed2274deeb5a6" providerId="LiveId" clId="{07C77CD1-574C-418D-85BC-1A4252903B61}" dt="2025-02-28T07:50:44.869" v="1" actId="47"/>
        <pc:sldMkLst>
          <pc:docMk/>
          <pc:sldMk cId="24772765" sldId="405"/>
        </pc:sldMkLst>
      </pc:sldChg>
    </pc:docChg>
  </pc:docChgLst>
  <pc:docChgLst>
    <pc:chgData name="森 寛治" userId="b00ed2274deeb5a6" providerId="LiveId" clId="{06933396-4981-42B1-8AF7-47D0CB1C8ED0}"/>
    <pc:docChg chg="undo custSel addSld delSld modSld sldOrd">
      <pc:chgData name="森 寛治" userId="b00ed2274deeb5a6" providerId="LiveId" clId="{06933396-4981-42B1-8AF7-47D0CB1C8ED0}" dt="2021-09-27T17:31:30.920" v="2567" actId="1076"/>
      <pc:docMkLst>
        <pc:docMk/>
      </pc:docMkLst>
      <pc:sldChg chg="addSp delSp modSp mod">
        <pc:chgData name="森 寛治" userId="b00ed2274deeb5a6" providerId="LiveId" clId="{06933396-4981-42B1-8AF7-47D0CB1C8ED0}" dt="2021-09-25T00:58:44.402" v="1414" actId="478"/>
        <pc:sldMkLst>
          <pc:docMk/>
          <pc:sldMk cId="1382668443" sldId="258"/>
        </pc:sldMkLst>
      </pc:sldChg>
      <pc:sldChg chg="modSp mod ord">
        <pc:chgData name="森 寛治" userId="b00ed2274deeb5a6" providerId="LiveId" clId="{06933396-4981-42B1-8AF7-47D0CB1C8ED0}" dt="2021-09-23T13:09:58.222" v="297"/>
        <pc:sldMkLst>
          <pc:docMk/>
          <pc:sldMk cId="1637330759" sldId="259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3516642418" sldId="260"/>
        </pc:sldMkLst>
      </pc:sldChg>
      <pc:sldChg chg="addSp delSp modSp add del mod ord">
        <pc:chgData name="森 寛治" userId="b00ed2274deeb5a6" providerId="LiveId" clId="{06933396-4981-42B1-8AF7-47D0CB1C8ED0}" dt="2021-09-26T14:43:34.821" v="2006" actId="208"/>
        <pc:sldMkLst>
          <pc:docMk/>
          <pc:sldMk cId="1890765080" sldId="261"/>
        </pc:sldMkLst>
      </pc:sldChg>
      <pc:sldChg chg="addSp delSp modSp mod">
        <pc:chgData name="森 寛治" userId="b00ed2274deeb5a6" providerId="LiveId" clId="{06933396-4981-42B1-8AF7-47D0CB1C8ED0}" dt="2021-09-27T17:31:30.920" v="2567" actId="1076"/>
        <pc:sldMkLst>
          <pc:docMk/>
          <pc:sldMk cId="1352742885" sldId="262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3666471893" sldId="263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845191661" sldId="264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963871956" sldId="265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859596514" sldId="266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1499425446" sldId="267"/>
        </pc:sldMkLst>
      </pc:sldChg>
      <pc:sldChg chg="del">
        <pc:chgData name="森 寛治" userId="b00ed2274deeb5a6" providerId="LiveId" clId="{06933396-4981-42B1-8AF7-47D0CB1C8ED0}" dt="2021-09-23T12:54:40" v="213" actId="47"/>
        <pc:sldMkLst>
          <pc:docMk/>
          <pc:sldMk cId="2294675025" sldId="268"/>
        </pc:sldMkLst>
      </pc:sldChg>
      <pc:sldChg chg="del">
        <pc:chgData name="森 寛治" userId="b00ed2274deeb5a6" providerId="LiveId" clId="{06933396-4981-42B1-8AF7-47D0CB1C8ED0}" dt="2021-09-24T00:28:08.709" v="1050" actId="47"/>
        <pc:sldMkLst>
          <pc:docMk/>
          <pc:sldMk cId="2394545285" sldId="269"/>
        </pc:sldMkLst>
      </pc:sldChg>
      <pc:sldChg chg="addSp delSp modSp new mod ord">
        <pc:chgData name="森 寛治" userId="b00ed2274deeb5a6" providerId="LiveId" clId="{06933396-4981-42B1-8AF7-47D0CB1C8ED0}" dt="2021-09-27T17:00:25.267" v="2513" actId="1076"/>
        <pc:sldMkLst>
          <pc:docMk/>
          <pc:sldMk cId="991852939" sldId="270"/>
        </pc:sldMkLst>
      </pc:sldChg>
      <pc:sldChg chg="addSp delSp modSp new mod">
        <pc:chgData name="森 寛治" userId="b00ed2274deeb5a6" providerId="LiveId" clId="{06933396-4981-42B1-8AF7-47D0CB1C8ED0}" dt="2021-09-27T17:28:56.199" v="2557" actId="207"/>
        <pc:sldMkLst>
          <pc:docMk/>
          <pc:sldMk cId="2587414739" sldId="271"/>
        </pc:sldMkLst>
      </pc:sldChg>
      <pc:sldChg chg="addSp delSp modSp new mod">
        <pc:chgData name="森 寛治" userId="b00ed2274deeb5a6" providerId="LiveId" clId="{06933396-4981-42B1-8AF7-47D0CB1C8ED0}" dt="2021-09-27T16:44:33.724" v="2477" actId="113"/>
        <pc:sldMkLst>
          <pc:docMk/>
          <pc:sldMk cId="2770569850" sldId="272"/>
        </pc:sldMkLst>
      </pc:sldChg>
      <pc:sldChg chg="addSp delSp modSp new mod">
        <pc:chgData name="森 寛治" userId="b00ed2274deeb5a6" providerId="LiveId" clId="{06933396-4981-42B1-8AF7-47D0CB1C8ED0}" dt="2021-09-27T17:15:08.259" v="2538" actId="20577"/>
        <pc:sldMkLst>
          <pc:docMk/>
          <pc:sldMk cId="1686917127" sldId="273"/>
        </pc:sldMkLst>
      </pc:sldChg>
      <pc:sldChg chg="addSp delSp modSp new mod">
        <pc:chgData name="森 寛治" userId="b00ed2274deeb5a6" providerId="LiveId" clId="{06933396-4981-42B1-8AF7-47D0CB1C8ED0}" dt="2021-09-25T02:47:51.430" v="1974" actId="114"/>
        <pc:sldMkLst>
          <pc:docMk/>
          <pc:sldMk cId="3547489702" sldId="274"/>
        </pc:sldMkLst>
      </pc:sldChg>
      <pc:sldChg chg="addSp modSp new mod ord">
        <pc:chgData name="森 寛治" userId="b00ed2274deeb5a6" providerId="LiveId" clId="{06933396-4981-42B1-8AF7-47D0CB1C8ED0}" dt="2021-09-27T17:23:48.259" v="2555" actId="947"/>
        <pc:sldMkLst>
          <pc:docMk/>
          <pc:sldMk cId="818239091" sldId="275"/>
        </pc:sldMkLst>
      </pc:sldChg>
    </pc:docChg>
  </pc:docChgLst>
  <pc:docChgLst>
    <pc:chgData name="森 寛治" userId="b00ed2274deeb5a6" providerId="LiveId" clId="{4AEF340F-F635-4ACC-8C9C-2428F4B38400}"/>
    <pc:docChg chg="undo redo custSel addSld delSld modSld sldOrd modMainMaster">
      <pc:chgData name="森 寛治" userId="b00ed2274deeb5a6" providerId="LiveId" clId="{4AEF340F-F635-4ACC-8C9C-2428F4B38400}" dt="2021-12-02T04:03:24.182" v="3708" actId="1076"/>
      <pc:docMkLst>
        <pc:docMk/>
      </pc:docMkLst>
      <pc:sldChg chg="modSp mod">
        <pc:chgData name="森 寛治" userId="b00ed2274deeb5a6" providerId="LiveId" clId="{4AEF340F-F635-4ACC-8C9C-2428F4B38400}" dt="2021-11-29T14:27:31.559" v="1313" actId="255"/>
        <pc:sldMkLst>
          <pc:docMk/>
          <pc:sldMk cId="961115536" sldId="256"/>
        </pc:sldMkLst>
      </pc:sldChg>
      <pc:sldChg chg="addSp delSp modSp mod ord modAnim">
        <pc:chgData name="森 寛治" userId="b00ed2274deeb5a6" providerId="LiveId" clId="{4AEF340F-F635-4ACC-8C9C-2428F4B38400}" dt="2021-12-01T13:57:18.592" v="3621"/>
        <pc:sldMkLst>
          <pc:docMk/>
          <pc:sldMk cId="1382668443" sldId="258"/>
        </pc:sldMkLst>
      </pc:sldChg>
      <pc:sldChg chg="ord">
        <pc:chgData name="森 寛治" userId="b00ed2274deeb5a6" providerId="LiveId" clId="{4AEF340F-F635-4ACC-8C9C-2428F4B38400}" dt="2021-11-27T14:55:12.086" v="246"/>
        <pc:sldMkLst>
          <pc:docMk/>
          <pc:sldMk cId="1890765080" sldId="261"/>
        </pc:sldMkLst>
      </pc:sldChg>
      <pc:sldChg chg="ord">
        <pc:chgData name="森 寛治" userId="b00ed2274deeb5a6" providerId="LiveId" clId="{4AEF340F-F635-4ACC-8C9C-2428F4B38400}" dt="2021-12-01T01:31:10.577" v="3282"/>
        <pc:sldMkLst>
          <pc:docMk/>
          <pc:sldMk cId="2394545285" sldId="269"/>
        </pc:sldMkLst>
      </pc:sldChg>
      <pc:sldChg chg="addSp delSp modSp mod ord">
        <pc:chgData name="森 寛治" userId="b00ed2274deeb5a6" providerId="LiveId" clId="{4AEF340F-F635-4ACC-8C9C-2428F4B38400}" dt="2021-11-27T15:28:52.500" v="863"/>
        <pc:sldMkLst>
          <pc:docMk/>
          <pc:sldMk cId="991852939" sldId="270"/>
        </pc:sldMkLst>
      </pc:sldChg>
      <pc:sldChg chg="addSp modSp mod ord">
        <pc:chgData name="森 寛治" userId="b00ed2274deeb5a6" providerId="LiveId" clId="{4AEF340F-F635-4ACC-8C9C-2428F4B38400}" dt="2021-12-01T13:36:48.264" v="3605"/>
        <pc:sldMkLst>
          <pc:docMk/>
          <pc:sldMk cId="2587414739" sldId="271"/>
        </pc:sldMkLst>
      </pc:sldChg>
      <pc:sldChg chg="addSp delSp modSp mod ord delAnim modAnim">
        <pc:chgData name="森 寛治" userId="b00ed2274deeb5a6" providerId="LiveId" clId="{4AEF340F-F635-4ACC-8C9C-2428F4B38400}" dt="2021-12-02T04:03:24.182" v="3708" actId="1076"/>
        <pc:sldMkLst>
          <pc:docMk/>
          <pc:sldMk cId="2770569850" sldId="272"/>
        </pc:sldMkLst>
      </pc:sldChg>
      <pc:sldChg chg="addSp delSp modSp mod ord">
        <pc:chgData name="森 寛治" userId="b00ed2274deeb5a6" providerId="LiveId" clId="{4AEF340F-F635-4ACC-8C9C-2428F4B38400}" dt="2021-11-30T18:38:55.267" v="3121" actId="1076"/>
        <pc:sldMkLst>
          <pc:docMk/>
          <pc:sldMk cId="1686917127" sldId="273"/>
        </pc:sldMkLst>
      </pc:sldChg>
      <pc:sldChg chg="ord">
        <pc:chgData name="森 寛治" userId="b00ed2274deeb5a6" providerId="LiveId" clId="{4AEF340F-F635-4ACC-8C9C-2428F4B38400}" dt="2021-12-01T01:31:54.609" v="3284"/>
        <pc:sldMkLst>
          <pc:docMk/>
          <pc:sldMk cId="3547489702" sldId="274"/>
        </pc:sldMkLst>
      </pc:sldChg>
      <pc:sldChg chg="addSp delSp modSp mod ord">
        <pc:chgData name="森 寛治" userId="b00ed2274deeb5a6" providerId="LiveId" clId="{4AEF340F-F635-4ACC-8C9C-2428F4B38400}" dt="2021-11-27T14:58:30.062" v="264" actId="1076"/>
        <pc:sldMkLst>
          <pc:docMk/>
          <pc:sldMk cId="3498336157" sldId="278"/>
        </pc:sldMkLst>
      </pc:sldChg>
      <pc:sldChg chg="delSp modSp mod modAnim">
        <pc:chgData name="森 寛治" userId="b00ed2274deeb5a6" providerId="LiveId" clId="{4AEF340F-F635-4ACC-8C9C-2428F4B38400}" dt="2021-11-30T18:32:11.884" v="3054" actId="14100"/>
        <pc:sldMkLst>
          <pc:docMk/>
          <pc:sldMk cId="3774893587" sldId="281"/>
        </pc:sldMkLst>
      </pc:sldChg>
      <pc:sldChg chg="addSp delSp modSp mod ord">
        <pc:chgData name="森 寛治" userId="b00ed2274deeb5a6" providerId="LiveId" clId="{4AEF340F-F635-4ACC-8C9C-2428F4B38400}" dt="2021-12-01T01:08:09.678" v="3260" actId="20577"/>
        <pc:sldMkLst>
          <pc:docMk/>
          <pc:sldMk cId="276718931" sldId="283"/>
        </pc:sldMkLst>
      </pc:sldChg>
      <pc:sldChg chg="ord">
        <pc:chgData name="森 寛治" userId="b00ed2274deeb5a6" providerId="LiveId" clId="{4AEF340F-F635-4ACC-8C9C-2428F4B38400}" dt="2021-12-01T01:31:10.577" v="3282"/>
        <pc:sldMkLst>
          <pc:docMk/>
          <pc:sldMk cId="1445699732" sldId="284"/>
        </pc:sldMkLst>
      </pc:sldChg>
      <pc:sldChg chg="ord">
        <pc:chgData name="森 寛治" userId="b00ed2274deeb5a6" providerId="LiveId" clId="{4AEF340F-F635-4ACC-8C9C-2428F4B38400}" dt="2021-11-27T15:33:15.490" v="1046"/>
        <pc:sldMkLst>
          <pc:docMk/>
          <pc:sldMk cId="802996837" sldId="290"/>
        </pc:sldMkLst>
      </pc:sldChg>
      <pc:sldChg chg="addSp delSp modSp mod ord">
        <pc:chgData name="森 寛治" userId="b00ed2274deeb5a6" providerId="LiveId" clId="{4AEF340F-F635-4ACC-8C9C-2428F4B38400}" dt="2021-12-01T14:06:34.268" v="3623" actId="1076"/>
        <pc:sldMkLst>
          <pc:docMk/>
          <pc:sldMk cId="3036703004" sldId="293"/>
        </pc:sldMkLst>
      </pc:sldChg>
      <pc:sldChg chg="ord">
        <pc:chgData name="森 寛治" userId="b00ed2274deeb5a6" providerId="LiveId" clId="{4AEF340F-F635-4ACC-8C9C-2428F4B38400}" dt="2021-11-27T14:36:11.610" v="158"/>
        <pc:sldMkLst>
          <pc:docMk/>
          <pc:sldMk cId="2731124960" sldId="301"/>
        </pc:sldMkLst>
      </pc:sldChg>
      <pc:sldChg chg="addSp delSp modSp mod ord">
        <pc:chgData name="森 寛治" userId="b00ed2274deeb5a6" providerId="LiveId" clId="{4AEF340F-F635-4ACC-8C9C-2428F4B38400}" dt="2021-11-30T17:41:45.415" v="2545" actId="1076"/>
        <pc:sldMkLst>
          <pc:docMk/>
          <pc:sldMk cId="342412565" sldId="302"/>
        </pc:sldMkLst>
      </pc:sldChg>
      <pc:sldChg chg="addSp delSp modSp mod ord">
        <pc:chgData name="森 寛治" userId="b00ed2274deeb5a6" providerId="LiveId" clId="{4AEF340F-F635-4ACC-8C9C-2428F4B38400}" dt="2021-12-01T01:08:21.671" v="3262" actId="20577"/>
        <pc:sldMkLst>
          <pc:docMk/>
          <pc:sldMk cId="3551293" sldId="303"/>
        </pc:sldMkLst>
      </pc:sldChg>
      <pc:sldChg chg="ord">
        <pc:chgData name="森 寛治" userId="b00ed2274deeb5a6" providerId="LiveId" clId="{4AEF340F-F635-4ACC-8C9C-2428F4B38400}" dt="2021-11-27T13:54:30.130" v="11"/>
        <pc:sldMkLst>
          <pc:docMk/>
          <pc:sldMk cId="2584440085" sldId="304"/>
        </pc:sldMkLst>
      </pc:sldChg>
      <pc:sldChg chg="addSp delSp modSp mod ord">
        <pc:chgData name="森 寛治" userId="b00ed2274deeb5a6" providerId="LiveId" clId="{4AEF340F-F635-4ACC-8C9C-2428F4B38400}" dt="2021-12-01T14:30:36.814" v="3636" actId="1076"/>
        <pc:sldMkLst>
          <pc:docMk/>
          <pc:sldMk cId="894456409" sldId="306"/>
        </pc:sldMkLst>
      </pc:sldChg>
      <pc:sldChg chg="addSp delSp modSp new mod">
        <pc:chgData name="森 寛治" userId="b00ed2274deeb5a6" providerId="LiveId" clId="{4AEF340F-F635-4ACC-8C9C-2428F4B38400}" dt="2021-12-01T01:47:26.387" v="3295" actId="1076"/>
        <pc:sldMkLst>
          <pc:docMk/>
          <pc:sldMk cId="1506009398" sldId="307"/>
        </pc:sldMkLst>
      </pc:sldChg>
      <pc:sldChg chg="addSp delSp modSp new mod">
        <pc:chgData name="森 寛治" userId="b00ed2274deeb5a6" providerId="LiveId" clId="{4AEF340F-F635-4ACC-8C9C-2428F4B38400}" dt="2021-12-01T12:44:59.239" v="3523" actId="114"/>
        <pc:sldMkLst>
          <pc:docMk/>
          <pc:sldMk cId="1323585702" sldId="308"/>
        </pc:sldMkLst>
      </pc:sldChg>
      <pc:sldChg chg="addSp delSp modSp new mod">
        <pc:chgData name="森 寛治" userId="b00ed2274deeb5a6" providerId="LiveId" clId="{4AEF340F-F635-4ACC-8C9C-2428F4B38400}" dt="2021-12-01T01:13:15.607" v="3269" actId="1076"/>
        <pc:sldMkLst>
          <pc:docMk/>
          <pc:sldMk cId="1803362249" sldId="309"/>
        </pc:sldMkLst>
      </pc:sldChg>
      <pc:sldChg chg="addSp delSp modSp add del ord">
        <pc:chgData name="森 寛治" userId="b00ed2274deeb5a6" providerId="LiveId" clId="{4AEF340F-F635-4ACC-8C9C-2428F4B38400}" dt="2021-11-30T16:26:46.387" v="1625" actId="47"/>
        <pc:sldMkLst>
          <pc:docMk/>
          <pc:sldMk cId="1243379462" sldId="310"/>
        </pc:sldMkLst>
      </pc:sldChg>
      <pc:sldChg chg="addSp delSp modSp new mod ord modAnim">
        <pc:chgData name="森 寛治" userId="b00ed2274deeb5a6" providerId="LiveId" clId="{4AEF340F-F635-4ACC-8C9C-2428F4B38400}" dt="2021-12-01T13:25:01.597" v="3529" actId="20577"/>
        <pc:sldMkLst>
          <pc:docMk/>
          <pc:sldMk cId="3436990004" sldId="311"/>
        </pc:sldMkLst>
      </pc:sldChg>
      <pc:sldChg chg="addSp delSp modSp new mod ord">
        <pc:chgData name="森 寛治" userId="b00ed2274deeb5a6" providerId="LiveId" clId="{4AEF340F-F635-4ACC-8C9C-2428F4B38400}" dt="2021-12-01T02:29:58.285" v="3507" actId="20577"/>
        <pc:sldMkLst>
          <pc:docMk/>
          <pc:sldMk cId="1790815168" sldId="312"/>
        </pc:sldMkLst>
      </pc:sldChg>
      <pc:sldChg chg="addSp delSp modSp add mod">
        <pc:chgData name="森 寛治" userId="b00ed2274deeb5a6" providerId="LiveId" clId="{4AEF340F-F635-4ACC-8C9C-2428F4B38400}" dt="2021-11-30T18:50:36.961" v="3246" actId="1076"/>
        <pc:sldMkLst>
          <pc:docMk/>
          <pc:sldMk cId="1127355068" sldId="313"/>
        </pc:sldMkLst>
      </pc:sldChg>
      <pc:sldChg chg="addSp delSp modSp new mod">
        <pc:chgData name="森 寛治" userId="b00ed2274deeb5a6" providerId="LiveId" clId="{4AEF340F-F635-4ACC-8C9C-2428F4B38400}" dt="2021-12-02T01:20:46.555" v="3707" actId="20577"/>
        <pc:sldMkLst>
          <pc:docMk/>
          <pc:sldMk cId="298212516" sldId="314"/>
        </pc:sldMkLst>
      </pc:sldChg>
      <pc:sldChg chg="addSp modSp add mod ord modAnim">
        <pc:chgData name="森 寛治" userId="b00ed2274deeb5a6" providerId="LiveId" clId="{4AEF340F-F635-4ACC-8C9C-2428F4B38400}" dt="2021-12-01T14:06:39.411" v="3624"/>
        <pc:sldMkLst>
          <pc:docMk/>
          <pc:sldMk cId="754362607" sldId="315"/>
        </pc:sldMkLst>
      </pc:sldChg>
      <pc:sldChg chg="addSp modSp new mod">
        <pc:chgData name="森 寛治" userId="b00ed2274deeb5a6" providerId="LiveId" clId="{4AEF340F-F635-4ACC-8C9C-2428F4B38400}" dt="2021-11-30T18:21:14.946" v="2976" actId="20577"/>
        <pc:sldMkLst>
          <pc:docMk/>
          <pc:sldMk cId="3451292465" sldId="316"/>
        </pc:sldMkLst>
      </pc:sldChg>
      <pc:sldChg chg="addSp delSp modSp new mod">
        <pc:chgData name="森 寛治" userId="b00ed2274deeb5a6" providerId="LiveId" clId="{4AEF340F-F635-4ACC-8C9C-2428F4B38400}" dt="2021-12-01T02:26:50.311" v="3481" actId="947"/>
        <pc:sldMkLst>
          <pc:docMk/>
          <pc:sldMk cId="4035808241" sldId="317"/>
        </pc:sldMkLst>
      </pc:sldChg>
      <pc:sldChg chg="new del">
        <pc:chgData name="森 寛治" userId="b00ed2274deeb5a6" providerId="LiveId" clId="{4AEF340F-F635-4ACC-8C9C-2428F4B38400}" dt="2021-12-02T01:05:44.341" v="3662" actId="680"/>
        <pc:sldMkLst>
          <pc:docMk/>
          <pc:sldMk cId="2756446185" sldId="318"/>
        </pc:sldMkLst>
      </pc:sldChg>
      <pc:sldMasterChg chg="modSp mod">
        <pc:chgData name="森 寛治" userId="b00ed2274deeb5a6" providerId="LiveId" clId="{4AEF340F-F635-4ACC-8C9C-2428F4B38400}" dt="2021-12-01T13:37:45.635" v="3617" actId="20577"/>
        <pc:sldMasterMkLst>
          <pc:docMk/>
          <pc:sldMasterMk cId="3335569970" sldId="2147483648"/>
        </pc:sldMasterMkLst>
      </pc:sldMasterChg>
    </pc:docChg>
  </pc:docChgLst>
  <pc:docChgLst>
    <pc:chgData name="Mori Kanji" userId="b00ed2274deeb5a6" providerId="LiveId" clId="{34CCEF0A-E68D-4369-A99C-052D0501BD8A}"/>
    <pc:docChg chg="undo custSel modSld">
      <pc:chgData name="Mori Kanji" userId="b00ed2274deeb5a6" providerId="LiveId" clId="{34CCEF0A-E68D-4369-A99C-052D0501BD8A}" dt="2022-08-12T16:35:13.069" v="46" actId="20577"/>
      <pc:docMkLst>
        <pc:docMk/>
      </pc:docMkLst>
      <pc:sldChg chg="addSp delSp modSp mod">
        <pc:chgData name="Mori Kanji" userId="b00ed2274deeb5a6" providerId="LiveId" clId="{34CCEF0A-E68D-4369-A99C-052D0501BD8A}" dt="2022-07-28T16:24:53.107" v="42" actId="113"/>
        <pc:sldMkLst>
          <pc:docMk/>
          <pc:sldMk cId="1803362249" sldId="309"/>
        </pc:sldMkLst>
      </pc:sldChg>
      <pc:sldChg chg="modSp mod">
        <pc:chgData name="Mori Kanji" userId="b00ed2274deeb5a6" providerId="LiveId" clId="{34CCEF0A-E68D-4369-A99C-052D0501BD8A}" dt="2022-08-12T16:35:13.069" v="46" actId="20577"/>
        <pc:sldMkLst>
          <pc:docMk/>
          <pc:sldMk cId="3436990004" sldId="311"/>
        </pc:sldMkLst>
      </pc:sldChg>
      <pc:sldChg chg="addSp delSp modSp mod">
        <pc:chgData name="Mori Kanji" userId="b00ed2274deeb5a6" providerId="LiveId" clId="{34CCEF0A-E68D-4369-A99C-052D0501BD8A}" dt="2022-07-28T16:16:10.085" v="37" actId="1076"/>
        <pc:sldMkLst>
          <pc:docMk/>
          <pc:sldMk cId="2043329215" sldId="341"/>
        </pc:sldMkLst>
      </pc:sldChg>
      <pc:sldChg chg="addSp delSp modSp mod">
        <pc:chgData name="Mori Kanji" userId="b00ed2274deeb5a6" providerId="LiveId" clId="{34CCEF0A-E68D-4369-A99C-052D0501BD8A}" dt="2022-07-28T16:11:22.890" v="10" actId="167"/>
        <pc:sldMkLst>
          <pc:docMk/>
          <pc:sldMk cId="372317191" sldId="342"/>
        </pc:sldMkLst>
      </pc:sldChg>
    </pc:docChg>
  </pc:docChgLst>
  <pc:docChgLst>
    <pc:chgData name="Kanji Mori" userId="b00ed2274deeb5a6" providerId="LiveId" clId="{2D221D39-1907-4CF0-9B95-BB0CF15E2C44}"/>
    <pc:docChg chg="modSld">
      <pc:chgData name="Kanji Mori" userId="b00ed2274deeb5a6" providerId="LiveId" clId="{2D221D39-1907-4CF0-9B95-BB0CF15E2C44}" dt="2024-11-19T11:47:18.973" v="0" actId="1076"/>
      <pc:docMkLst>
        <pc:docMk/>
      </pc:docMkLst>
    </pc:docChg>
  </pc:docChgLst>
  <pc:docChgLst>
    <pc:chgData name="Kanji Mori" userId="b00ed2274deeb5a6" providerId="LiveId" clId="{5712B8F6-0C1A-4586-8BF2-02A02595897B}"/>
    <pc:docChg chg="undo custSel addSld delSld modSld modMainMaster">
      <pc:chgData name="Kanji Mori" userId="b00ed2274deeb5a6" providerId="LiveId" clId="{5712B8F6-0C1A-4586-8BF2-02A02595897B}" dt="2025-05-22T11:33:07.042" v="225" actId="47"/>
      <pc:docMkLst>
        <pc:docMk/>
      </pc:docMkLst>
      <pc:sldChg chg="del">
        <pc:chgData name="Kanji Mori" userId="b00ed2274deeb5a6" providerId="LiveId" clId="{5712B8F6-0C1A-4586-8BF2-02A02595897B}" dt="2025-05-14T11:10:08.617" v="1" actId="47"/>
        <pc:sldMkLst>
          <pc:docMk/>
          <pc:sldMk cId="961115536" sldId="256"/>
        </pc:sldMkLst>
      </pc:sldChg>
      <pc:sldChg chg="del">
        <pc:chgData name="Kanji Mori" userId="b00ed2274deeb5a6" providerId="LiveId" clId="{5712B8F6-0C1A-4586-8BF2-02A02595897B}" dt="2025-05-14T11:15:05.456" v="205" actId="47"/>
        <pc:sldMkLst>
          <pc:docMk/>
          <pc:sldMk cId="3318103501" sldId="265"/>
        </pc:sldMkLst>
      </pc:sldChg>
      <pc:sldChg chg="del">
        <pc:chgData name="Kanji Mori" userId="b00ed2274deeb5a6" providerId="LiveId" clId="{5712B8F6-0C1A-4586-8BF2-02A02595897B}" dt="2025-05-14T11:15:05.456" v="205" actId="47"/>
        <pc:sldMkLst>
          <pc:docMk/>
          <pc:sldMk cId="2373672667" sldId="275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521867104" sldId="278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2064769798" sldId="279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1873346418" sldId="280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3692940005" sldId="282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2360737863" sldId="283"/>
        </pc:sldMkLst>
      </pc:sldChg>
      <pc:sldChg chg="del">
        <pc:chgData name="Kanji Mori" userId="b00ed2274deeb5a6" providerId="LiveId" clId="{5712B8F6-0C1A-4586-8BF2-02A02595897B}" dt="2025-05-14T11:15:05.456" v="205" actId="47"/>
        <pc:sldMkLst>
          <pc:docMk/>
          <pc:sldMk cId="3823850652" sldId="377"/>
        </pc:sldMkLst>
      </pc:sldChg>
      <pc:sldChg chg="del">
        <pc:chgData name="Kanji Mori" userId="b00ed2274deeb5a6" providerId="LiveId" clId="{5712B8F6-0C1A-4586-8BF2-02A02595897B}" dt="2025-05-14T11:15:41.781" v="207" actId="47"/>
        <pc:sldMkLst>
          <pc:docMk/>
          <pc:sldMk cId="2730214005" sldId="387"/>
        </pc:sldMkLst>
      </pc:sldChg>
      <pc:sldChg chg="del">
        <pc:chgData name="Kanji Mori" userId="b00ed2274deeb5a6" providerId="LiveId" clId="{5712B8F6-0C1A-4586-8BF2-02A02595897B}" dt="2025-05-14T11:15:05.456" v="205" actId="47"/>
        <pc:sldMkLst>
          <pc:docMk/>
          <pc:sldMk cId="1299133050" sldId="388"/>
        </pc:sldMkLst>
      </pc:sldChg>
      <pc:sldChg chg="modSp mod">
        <pc:chgData name="Kanji Mori" userId="b00ed2274deeb5a6" providerId="LiveId" clId="{5712B8F6-0C1A-4586-8BF2-02A02595897B}" dt="2025-05-14T11:16:22.628" v="208" actId="1076"/>
        <pc:sldMkLst>
          <pc:docMk/>
          <pc:sldMk cId="556478286" sldId="391"/>
        </pc:sldMkLst>
      </pc:sldChg>
      <pc:sldChg chg="add del">
        <pc:chgData name="Kanji Mori" userId="b00ed2274deeb5a6" providerId="LiveId" clId="{5712B8F6-0C1A-4586-8BF2-02A02595897B}" dt="2025-05-22T11:33:07.042" v="225" actId="47"/>
        <pc:sldMkLst>
          <pc:docMk/>
          <pc:sldMk cId="1744474749" sldId="395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1136496537" sldId="396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2216140034" sldId="397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74061478" sldId="398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3281393789" sldId="399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2124672156" sldId="400"/>
        </pc:sldMkLst>
      </pc:sldChg>
      <pc:sldChg chg="del">
        <pc:chgData name="Kanji Mori" userId="b00ed2274deeb5a6" providerId="LiveId" clId="{5712B8F6-0C1A-4586-8BF2-02A02595897B}" dt="2025-05-14T11:15:27.317" v="206" actId="47"/>
        <pc:sldMkLst>
          <pc:docMk/>
          <pc:sldMk cId="3384039076" sldId="403"/>
        </pc:sldMkLst>
      </pc:sldChg>
      <pc:sldChg chg="add del">
        <pc:chgData name="Kanji Mori" userId="b00ed2274deeb5a6" providerId="LiveId" clId="{5712B8F6-0C1A-4586-8BF2-02A02595897B}" dt="2025-05-22T11:33:07.042" v="225" actId="47"/>
        <pc:sldMkLst>
          <pc:docMk/>
          <pc:sldMk cId="24772765" sldId="405"/>
        </pc:sldMkLst>
      </pc:sldChg>
      <pc:sldChg chg="modSp add del mod chgLayout">
        <pc:chgData name="Kanji Mori" userId="b00ed2274deeb5a6" providerId="LiveId" clId="{5712B8F6-0C1A-4586-8BF2-02A02595897B}" dt="2025-05-14T11:10:29.673" v="4" actId="47"/>
        <pc:sldMkLst>
          <pc:docMk/>
          <pc:sldMk cId="2068984307" sldId="406"/>
        </pc:sldMkLst>
      </pc:sldChg>
      <pc:sldChg chg="new del">
        <pc:chgData name="Kanji Mori" userId="b00ed2274deeb5a6" providerId="LiveId" clId="{5712B8F6-0C1A-4586-8BF2-02A02595897B}" dt="2025-05-14T11:10:36.821" v="6" actId="47"/>
        <pc:sldMkLst>
          <pc:docMk/>
          <pc:sldMk cId="1020308328" sldId="407"/>
        </pc:sldMkLst>
      </pc:sldChg>
      <pc:sldChg chg="addSp modSp new mod">
        <pc:chgData name="Kanji Mori" userId="b00ed2274deeb5a6" providerId="LiveId" clId="{5712B8F6-0C1A-4586-8BF2-02A02595897B}" dt="2025-05-15T17:05:57.440" v="222" actId="403"/>
        <pc:sldMkLst>
          <pc:docMk/>
          <pc:sldMk cId="3231049643" sldId="408"/>
        </pc:sldMkLst>
      </pc:sldChg>
      <pc:sldChg chg="add del">
        <pc:chgData name="Kanji Mori" userId="b00ed2274deeb5a6" providerId="LiveId" clId="{5712B8F6-0C1A-4586-8BF2-02A02595897B}" dt="2025-05-22T11:33:07.042" v="225" actId="47"/>
        <pc:sldMkLst>
          <pc:docMk/>
          <pc:sldMk cId="3891772834" sldId="409"/>
        </pc:sldMkLst>
      </pc:sldChg>
    </pc:docChg>
  </pc:docChgLst>
  <pc:docChgLst>
    <pc:chgData name="Mori Kanji" userId="b00ed2274deeb5a6" providerId="LiveId" clId="{102706E1-317D-49F0-9963-6998E075B819}"/>
    <pc:docChg chg="undo custSel modSld sldOrd">
      <pc:chgData name="Mori Kanji" userId="b00ed2274deeb5a6" providerId="LiveId" clId="{102706E1-317D-49F0-9963-6998E075B819}" dt="2022-05-29T19:33:52.240" v="8" actId="20578"/>
      <pc:docMkLst>
        <pc:docMk/>
      </pc:docMkLst>
    </pc:docChg>
  </pc:docChgLst>
  <pc:docChgLst>
    <pc:chgData name="寛治 森" userId="b00ed2274deeb5a6" providerId="LiveId" clId="{5F6BD286-C199-4E13-8787-20BC128298C5}"/>
    <pc:docChg chg="undo custSel addSld delSld modSld">
      <pc:chgData name="寛治 森" userId="b00ed2274deeb5a6" providerId="LiveId" clId="{5F6BD286-C199-4E13-8787-20BC128298C5}" dt="2021-12-02T07:40:26.460" v="5" actId="47"/>
      <pc:docMkLst>
        <pc:docMk/>
      </pc:docMkLst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516642418" sldId="26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890765080" sldId="26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352742885" sldId="262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666471893" sldId="263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845191661" sldId="26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963871956" sldId="26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859596514" sldId="26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499425446" sldId="267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294675025" sldId="268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394545285" sldId="269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991852939" sldId="27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587414739" sldId="27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547489702" sldId="27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818239091" sldId="27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610636382" sldId="27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821352189" sldId="277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536362809" sldId="279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047199816" sldId="282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445699732" sldId="28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4289294534" sldId="28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802996837" sldId="29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739244834" sldId="29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997290211" sldId="292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986409242" sldId="29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347608328" sldId="29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952072076" sldId="297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906653580" sldId="298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639222954" sldId="299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71036539" sldId="300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731124960" sldId="301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2584440085" sldId="304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1080641019" sldId="305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3451292465" sldId="316"/>
        </pc:sldMkLst>
      </pc:sldChg>
      <pc:sldChg chg="add del">
        <pc:chgData name="寛治 森" userId="b00ed2274deeb5a6" providerId="LiveId" clId="{5F6BD286-C199-4E13-8787-20BC128298C5}" dt="2021-12-02T07:40:26.460" v="5" actId="47"/>
        <pc:sldMkLst>
          <pc:docMk/>
          <pc:sldMk cId="4035808241" sldId="317"/>
        </pc:sldMkLst>
      </pc:sldChg>
      <pc:sldChg chg="addSp modSp new add del mod">
        <pc:chgData name="寛治 森" userId="b00ed2274deeb5a6" providerId="LiveId" clId="{5F6BD286-C199-4E13-8787-20BC128298C5}" dt="2021-12-02T07:40:26.460" v="5" actId="47"/>
        <pc:sldMkLst>
          <pc:docMk/>
          <pc:sldMk cId="3896155415" sldId="318"/>
        </pc:sldMkLst>
      </pc:sldChg>
    </pc:docChg>
  </pc:docChgLst>
  <pc:docChgLst>
    <pc:chgData name="Mori Kanji" userId="b00ed2274deeb5a6" providerId="LiveId" clId="{BFB3324E-619F-4703-B361-AC959EC713AB}"/>
    <pc:docChg chg="undo redo custSel addSld delSld modSld sldOrd modMainMaster">
      <pc:chgData name="Mori Kanji" userId="b00ed2274deeb5a6" providerId="LiveId" clId="{BFB3324E-619F-4703-B361-AC959EC713AB}" dt="2022-06-09T06:24:46.263" v="4104" actId="166"/>
      <pc:docMkLst>
        <pc:docMk/>
      </pc:docMkLst>
      <pc:sldChg chg="addSp delSp modSp mod">
        <pc:chgData name="Mori Kanji" userId="b00ed2274deeb5a6" providerId="LiveId" clId="{BFB3324E-619F-4703-B361-AC959EC713AB}" dt="2022-06-02T19:11:07.593" v="3887" actId="478"/>
        <pc:sldMkLst>
          <pc:docMk/>
          <pc:sldMk cId="961115536" sldId="256"/>
        </pc:sldMkLst>
      </pc:sldChg>
      <pc:sldChg chg="del ord">
        <pc:chgData name="Mori Kanji" userId="b00ed2274deeb5a6" providerId="LiveId" clId="{BFB3324E-619F-4703-B361-AC959EC713AB}" dt="2022-06-02T17:07:16.032" v="2624" actId="47"/>
        <pc:sldMkLst>
          <pc:docMk/>
          <pc:sldMk cId="3039295826" sldId="257"/>
        </pc:sldMkLst>
      </pc:sldChg>
      <pc:sldChg chg="modSp mod ord">
        <pc:chgData name="Mori Kanji" userId="b00ed2274deeb5a6" providerId="LiveId" clId="{BFB3324E-619F-4703-B361-AC959EC713AB}" dt="2022-06-03T02:59:58.632" v="4020" actId="14100"/>
        <pc:sldMkLst>
          <pc:docMk/>
          <pc:sldMk cId="1382668443" sldId="25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516642418" sldId="260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890765080" sldId="261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352742885" sldId="262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666471893" sldId="263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845191661" sldId="26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963871956" sldId="265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859596514" sldId="266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499425446" sldId="267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294675025" sldId="26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394545285" sldId="269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991852939" sldId="270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587414739" sldId="271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770569850" sldId="272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686917127" sldId="273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547489702" sldId="27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818239091" sldId="275"/>
        </pc:sldMkLst>
      </pc:sldChg>
      <pc:sldChg chg="ord">
        <pc:chgData name="Mori Kanji" userId="b00ed2274deeb5a6" providerId="LiveId" clId="{BFB3324E-619F-4703-B361-AC959EC713AB}" dt="2022-06-02T18:50:28.928" v="3886"/>
        <pc:sldMkLst>
          <pc:docMk/>
          <pc:sldMk cId="3498336157" sldId="27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536362809" sldId="279"/>
        </pc:sldMkLst>
      </pc:sldChg>
      <pc:sldChg chg="modSp modAnim">
        <pc:chgData name="Mori Kanji" userId="b00ed2274deeb5a6" providerId="LiveId" clId="{BFB3324E-619F-4703-B361-AC959EC713AB}" dt="2022-06-02T13:26:48.211" v="2163" actId="20577"/>
        <pc:sldMkLst>
          <pc:docMk/>
          <pc:sldMk cId="3774893587" sldId="281"/>
        </pc:sldMkLst>
      </pc:sldChg>
      <pc:sldChg chg="addSp delSp modSp mod">
        <pc:chgData name="Mori Kanji" userId="b00ed2274deeb5a6" providerId="LiveId" clId="{BFB3324E-619F-4703-B361-AC959EC713AB}" dt="2022-06-02T19:12:33.300" v="3913" actId="478"/>
        <pc:sldMkLst>
          <pc:docMk/>
          <pc:sldMk cId="276718931" sldId="283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445699732" sldId="28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802996837" sldId="290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739244834" sldId="291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2997290211" sldId="292"/>
        </pc:sldMkLst>
      </pc:sldChg>
      <pc:sldChg chg="ord">
        <pc:chgData name="Mori Kanji" userId="b00ed2274deeb5a6" providerId="LiveId" clId="{BFB3324E-619F-4703-B361-AC959EC713AB}" dt="2022-06-02T17:46:15.074" v="2953"/>
        <pc:sldMkLst>
          <pc:docMk/>
          <pc:sldMk cId="3036703004" sldId="293"/>
        </pc:sldMkLst>
      </pc:sldChg>
      <pc:sldChg chg="modSp mod">
        <pc:chgData name="Mori Kanji" userId="b00ed2274deeb5a6" providerId="LiveId" clId="{BFB3324E-619F-4703-B361-AC959EC713AB}" dt="2022-06-02T17:05:23.550" v="2602" actId="20577"/>
        <pc:sldMkLst>
          <pc:docMk/>
          <pc:sldMk cId="4142319034" sldId="295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347608328" sldId="296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952072076" sldId="297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906653580" sldId="298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731124960" sldId="301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342412565" sldId="302"/>
        </pc:sldMkLst>
      </pc:sldChg>
      <pc:sldChg chg="addSp delSp modSp mod">
        <pc:chgData name="Mori Kanji" userId="b00ed2274deeb5a6" providerId="LiveId" clId="{BFB3324E-619F-4703-B361-AC959EC713AB}" dt="2022-06-06T02:39:40.641" v="4068"/>
        <pc:sldMkLst>
          <pc:docMk/>
          <pc:sldMk cId="3551293" sldId="303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2584440085" sldId="304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1080641019" sldId="305"/>
        </pc:sldMkLst>
      </pc:sldChg>
      <pc:sldChg chg="ord">
        <pc:chgData name="Mori Kanji" userId="b00ed2274deeb5a6" providerId="LiveId" clId="{BFB3324E-619F-4703-B361-AC959EC713AB}" dt="2022-06-02T10:39:53.029" v="29"/>
        <pc:sldMkLst>
          <pc:docMk/>
          <pc:sldMk cId="1506009398" sldId="307"/>
        </pc:sldMkLst>
      </pc:sldChg>
      <pc:sldChg chg="modSp mod ord">
        <pc:chgData name="Mori Kanji" userId="b00ed2274deeb5a6" providerId="LiveId" clId="{BFB3324E-619F-4703-B361-AC959EC713AB}" dt="2022-06-02T10:52:45.792" v="96" actId="20577"/>
        <pc:sldMkLst>
          <pc:docMk/>
          <pc:sldMk cId="1323585702" sldId="308"/>
        </pc:sldMkLst>
      </pc:sldChg>
      <pc:sldChg chg="addSp delSp modSp mod ord">
        <pc:chgData name="Mori Kanji" userId="b00ed2274deeb5a6" providerId="LiveId" clId="{BFB3324E-619F-4703-B361-AC959EC713AB}" dt="2022-06-03T03:00:51.052" v="4045" actId="1076"/>
        <pc:sldMkLst>
          <pc:docMk/>
          <pc:sldMk cId="1803362249" sldId="309"/>
        </pc:sldMkLst>
      </pc:sldChg>
      <pc:sldChg chg="addSp delSp modSp mod ord">
        <pc:chgData name="Mori Kanji" userId="b00ed2274deeb5a6" providerId="LiveId" clId="{BFB3324E-619F-4703-B361-AC959EC713AB}" dt="2022-06-02T19:13:31.697" v="3925"/>
        <pc:sldMkLst>
          <pc:docMk/>
          <pc:sldMk cId="3436990004" sldId="311"/>
        </pc:sldMkLst>
      </pc:sldChg>
      <pc:sldChg chg="addSp delSp modSp mod">
        <pc:chgData name="Mori Kanji" userId="b00ed2274deeb5a6" providerId="LiveId" clId="{BFB3324E-619F-4703-B361-AC959EC713AB}" dt="2022-06-09T06:24:46.263" v="4104" actId="166"/>
        <pc:sldMkLst>
          <pc:docMk/>
          <pc:sldMk cId="1790815168" sldId="312"/>
        </pc:sldMkLst>
      </pc:sldChg>
      <pc:sldChg chg="ord">
        <pc:chgData name="Mori Kanji" userId="b00ed2274deeb5a6" providerId="LiveId" clId="{BFB3324E-619F-4703-B361-AC959EC713AB}" dt="2022-06-02T10:45:59.958" v="35"/>
        <pc:sldMkLst>
          <pc:docMk/>
          <pc:sldMk cId="1127355068" sldId="313"/>
        </pc:sldMkLst>
      </pc:sldChg>
      <pc:sldChg chg="ord">
        <pc:chgData name="Mori Kanji" userId="b00ed2274deeb5a6" providerId="LiveId" clId="{BFB3324E-619F-4703-B361-AC959EC713AB}" dt="2022-06-02T10:50:15.747" v="45"/>
        <pc:sldMkLst>
          <pc:docMk/>
          <pc:sldMk cId="298212516" sldId="314"/>
        </pc:sldMkLst>
      </pc:sldChg>
      <pc:sldChg chg="del">
        <pc:chgData name="Mori Kanji" userId="b00ed2274deeb5a6" providerId="LiveId" clId="{BFB3324E-619F-4703-B361-AC959EC713AB}" dt="2022-06-02T10:49:53.685" v="41" actId="47"/>
        <pc:sldMkLst>
          <pc:docMk/>
          <pc:sldMk cId="754362607" sldId="315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451292465" sldId="316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4035808241" sldId="317"/>
        </pc:sldMkLst>
      </pc:sldChg>
      <pc:sldChg chg="add del">
        <pc:chgData name="Mori Kanji" userId="b00ed2274deeb5a6" providerId="LiveId" clId="{BFB3324E-619F-4703-B361-AC959EC713AB}" dt="2022-06-03T06:37:12.923" v="4066" actId="47"/>
        <pc:sldMkLst>
          <pc:docMk/>
          <pc:sldMk cId="3896155415" sldId="318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2379454106" sldId="320"/>
        </pc:sldMkLst>
      </pc:sldChg>
      <pc:sldChg chg="del">
        <pc:chgData name="Mori Kanji" userId="b00ed2274deeb5a6" providerId="LiveId" clId="{BFB3324E-619F-4703-B361-AC959EC713AB}" dt="2022-06-01T02:53:35.785" v="11" actId="47"/>
        <pc:sldMkLst>
          <pc:docMk/>
          <pc:sldMk cId="1457275807" sldId="322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3406600887" sldId="325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431716803" sldId="326"/>
        </pc:sldMkLst>
      </pc:sldChg>
      <pc:sldChg chg="del">
        <pc:chgData name="Mori Kanji" userId="b00ed2274deeb5a6" providerId="LiveId" clId="{BFB3324E-619F-4703-B361-AC959EC713AB}" dt="2022-05-29T19:34:40.403" v="6" actId="47"/>
        <pc:sldMkLst>
          <pc:docMk/>
          <pc:sldMk cId="4123815186" sldId="327"/>
        </pc:sldMkLst>
      </pc:sldChg>
      <pc:sldChg chg="addSp modSp mod">
        <pc:chgData name="Mori Kanji" userId="b00ed2274deeb5a6" providerId="LiveId" clId="{BFB3324E-619F-4703-B361-AC959EC713AB}" dt="2022-06-02T19:11:53.416" v="3903" actId="1076"/>
        <pc:sldMkLst>
          <pc:docMk/>
          <pc:sldMk cId="2167206274" sldId="328"/>
        </pc:sldMkLst>
      </pc:sldChg>
      <pc:sldChg chg="addSp delSp modSp mod">
        <pc:chgData name="Mori Kanji" userId="b00ed2274deeb5a6" providerId="LiveId" clId="{BFB3324E-619F-4703-B361-AC959EC713AB}" dt="2022-06-07T13:08:52.823" v="4073" actId="1076"/>
        <pc:sldMkLst>
          <pc:docMk/>
          <pc:sldMk cId="2294450599" sldId="329"/>
        </pc:sldMkLst>
      </pc:sldChg>
      <pc:sldChg chg="add del ord">
        <pc:chgData name="Mori Kanji" userId="b00ed2274deeb5a6" providerId="LiveId" clId="{BFB3324E-619F-4703-B361-AC959EC713AB}" dt="2022-06-03T06:37:12.923" v="4066" actId="47"/>
        <pc:sldMkLst>
          <pc:docMk/>
          <pc:sldMk cId="1031746860" sldId="331"/>
        </pc:sldMkLst>
      </pc:sldChg>
      <pc:sldChg chg="del ord">
        <pc:chgData name="Mori Kanji" userId="b00ed2274deeb5a6" providerId="LiveId" clId="{BFB3324E-619F-4703-B361-AC959EC713AB}" dt="2022-06-02T10:49:21.737" v="38" actId="47"/>
        <pc:sldMkLst>
          <pc:docMk/>
          <pc:sldMk cId="3355718088" sldId="332"/>
        </pc:sldMkLst>
      </pc:sldChg>
      <pc:sldChg chg="addSp delSp modSp mod ord">
        <pc:chgData name="Mori Kanji" userId="b00ed2274deeb5a6" providerId="LiveId" clId="{BFB3324E-619F-4703-B361-AC959EC713AB}" dt="2022-06-02T18:48:23.916" v="3884" actId="114"/>
        <pc:sldMkLst>
          <pc:docMk/>
          <pc:sldMk cId="3058898162" sldId="333"/>
        </pc:sldMkLst>
      </pc:sldChg>
      <pc:sldChg chg="modSp mod ord">
        <pc:chgData name="Mori Kanji" userId="b00ed2274deeb5a6" providerId="LiveId" clId="{BFB3324E-619F-4703-B361-AC959EC713AB}" dt="2022-06-02T18:13:23.631" v="3558" actId="1076"/>
        <pc:sldMkLst>
          <pc:docMk/>
          <pc:sldMk cId="860020966" sldId="334"/>
        </pc:sldMkLst>
      </pc:sldChg>
      <pc:sldChg chg="modSp add mod modAnim">
        <pc:chgData name="Mori Kanji" userId="b00ed2274deeb5a6" providerId="LiveId" clId="{BFB3324E-619F-4703-B361-AC959EC713AB}" dt="2022-06-03T03:00:14.531" v="4043" actId="14100"/>
        <pc:sldMkLst>
          <pc:docMk/>
          <pc:sldMk cId="2545901248" sldId="335"/>
        </pc:sldMkLst>
      </pc:sldChg>
      <pc:sldChg chg="modSp add del mod ord modAnim">
        <pc:chgData name="Mori Kanji" userId="b00ed2274deeb5a6" providerId="LiveId" clId="{BFB3324E-619F-4703-B361-AC959EC713AB}" dt="2022-06-02T13:25:51.373" v="2124" actId="47"/>
        <pc:sldMkLst>
          <pc:docMk/>
          <pc:sldMk cId="1131734048" sldId="336"/>
        </pc:sldMkLst>
      </pc:sldChg>
      <pc:sldChg chg="new del">
        <pc:chgData name="Mori Kanji" userId="b00ed2274deeb5a6" providerId="LiveId" clId="{BFB3324E-619F-4703-B361-AC959EC713AB}" dt="2022-06-02T10:53:58.371" v="103" actId="47"/>
        <pc:sldMkLst>
          <pc:docMk/>
          <pc:sldMk cId="3710531740" sldId="336"/>
        </pc:sldMkLst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2407662533" sldId="337"/>
        </pc:sldMkLst>
      </pc:sldChg>
      <pc:sldChg chg="add del">
        <pc:chgData name="Mori Kanji" userId="b00ed2274deeb5a6" providerId="LiveId" clId="{BFB3324E-619F-4703-B361-AC959EC713AB}" dt="2022-06-02T13:26:18.075" v="2131" actId="47"/>
        <pc:sldMkLst>
          <pc:docMk/>
          <pc:sldMk cId="670252185" sldId="338"/>
        </pc:sldMkLst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2058684842" sldId="339"/>
        </pc:sldMkLst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3008848842" sldId="340"/>
        </pc:sldMkLst>
      </pc:sldChg>
      <pc:sldChg chg="addSp modSp new add del mod">
        <pc:chgData name="Mori Kanji" userId="b00ed2274deeb5a6" providerId="LiveId" clId="{BFB3324E-619F-4703-B361-AC959EC713AB}" dt="2022-06-03T06:37:14.388" v="4067" actId="47"/>
        <pc:sldMkLst>
          <pc:docMk/>
          <pc:sldMk cId="2043329215" sldId="341"/>
        </pc:sldMkLst>
      </pc:sldChg>
      <pc:sldChg chg="addSp delSp modSp new add del mod">
        <pc:chgData name="Mori Kanji" userId="b00ed2274deeb5a6" providerId="LiveId" clId="{BFB3324E-619F-4703-B361-AC959EC713AB}" dt="2022-06-03T06:37:14.388" v="4067" actId="47"/>
        <pc:sldMkLst>
          <pc:docMk/>
          <pc:sldMk cId="372317191" sldId="342"/>
        </pc:sldMkLst>
      </pc:sldChg>
      <pc:sldChg chg="modSp new add del mod">
        <pc:chgData name="Mori Kanji" userId="b00ed2274deeb5a6" providerId="LiveId" clId="{BFB3324E-619F-4703-B361-AC959EC713AB}" dt="2022-06-03T06:37:14.388" v="4067" actId="47"/>
        <pc:sldMkLst>
          <pc:docMk/>
          <pc:sldMk cId="1685754798" sldId="343"/>
        </pc:sldMkLst>
      </pc:sldChg>
      <pc:sldChg chg="addSp delSp modSp new mod">
        <pc:chgData name="Mori Kanji" userId="b00ed2274deeb5a6" providerId="LiveId" clId="{BFB3324E-619F-4703-B361-AC959EC713AB}" dt="2022-06-02T15:02:03.220" v="2387" actId="14100"/>
        <pc:sldMkLst>
          <pc:docMk/>
          <pc:sldMk cId="1353503968" sldId="344"/>
        </pc:sldMkLst>
      </pc:sldChg>
      <pc:sldChg chg="modSp new del mod">
        <pc:chgData name="Mori Kanji" userId="b00ed2274deeb5a6" providerId="LiveId" clId="{BFB3324E-619F-4703-B361-AC959EC713AB}" dt="2022-06-02T13:07:56.682" v="1983" actId="47"/>
        <pc:sldMkLst>
          <pc:docMk/>
          <pc:sldMk cId="692029177" sldId="345"/>
        </pc:sldMkLst>
      </pc:sldChg>
      <pc:sldChg chg="modSp add mod ord modAnim">
        <pc:chgData name="Mori Kanji" userId="b00ed2274deeb5a6" providerId="LiveId" clId="{BFB3324E-619F-4703-B361-AC959EC713AB}" dt="2022-06-02T13:26:39.306" v="2153" actId="20577"/>
        <pc:sldMkLst>
          <pc:docMk/>
          <pc:sldMk cId="1424562988" sldId="345"/>
        </pc:sldMkLst>
      </pc:sldChg>
      <pc:sldChg chg="modSp add del mod">
        <pc:chgData name="Mori Kanji" userId="b00ed2274deeb5a6" providerId="LiveId" clId="{BFB3324E-619F-4703-B361-AC959EC713AB}" dt="2022-06-03T06:37:14.388" v="4067" actId="47"/>
        <pc:sldMkLst>
          <pc:docMk/>
          <pc:sldMk cId="665289612" sldId="346"/>
        </pc:sldMkLst>
      </pc:sldChg>
      <pc:sldChg chg="delSp modSp add mod">
        <pc:chgData name="Mori Kanji" userId="b00ed2274deeb5a6" providerId="LiveId" clId="{BFB3324E-619F-4703-B361-AC959EC713AB}" dt="2022-06-02T17:27:48.925" v="2669" actId="1076"/>
        <pc:sldMkLst>
          <pc:docMk/>
          <pc:sldMk cId="1687050260" sldId="347"/>
        </pc:sldMkLst>
      </pc:sldChg>
      <pc:sldChg chg="addSp delSp modSp new mod ord">
        <pc:chgData name="Mori Kanji" userId="b00ed2274deeb5a6" providerId="LiveId" clId="{BFB3324E-619F-4703-B361-AC959EC713AB}" dt="2022-06-02T18:22:24.363" v="3580" actId="1076"/>
        <pc:sldMkLst>
          <pc:docMk/>
          <pc:sldMk cId="2867539009" sldId="348"/>
        </pc:sldMkLst>
      </pc:sldChg>
      <pc:sldChg chg="addSp delSp modSp new mod ord">
        <pc:chgData name="Mori Kanji" userId="b00ed2274deeb5a6" providerId="LiveId" clId="{BFB3324E-619F-4703-B361-AC959EC713AB}" dt="2022-06-02T18:50:28.928" v="3886"/>
        <pc:sldMkLst>
          <pc:docMk/>
          <pc:sldMk cId="3851862830" sldId="349"/>
        </pc:sldMkLst>
      </pc:sldChg>
      <pc:sldMasterChg chg="modSp mod">
        <pc:chgData name="Mori Kanji" userId="b00ed2274deeb5a6" providerId="LiveId" clId="{BFB3324E-619F-4703-B361-AC959EC713AB}" dt="2022-06-02T18:34:40.413" v="3833" actId="20577"/>
        <pc:sldMasterMkLst>
          <pc:docMk/>
          <pc:sldMasterMk cId="3335569970" sldId="2147483648"/>
        </pc:sldMasterMkLst>
      </pc:sldMasterChg>
    </pc:docChg>
  </pc:docChgLst>
  <pc:docChgLst>
    <pc:chgData name="Kanji Mori" userId="b00ed2274deeb5a6" providerId="LiveId" clId="{3CC8C57B-D562-473E-8062-1DF430916C34}"/>
    <pc:docChg chg="undo redo custSel delSld modSld sldOrd modMainMaster">
      <pc:chgData name="Kanji Mori" userId="b00ed2274deeb5a6" providerId="LiveId" clId="{3CC8C57B-D562-473E-8062-1DF430916C34}" dt="2024-01-29T21:40:23.029" v="560" actId="20577"/>
      <pc:docMkLst>
        <pc:docMk/>
      </pc:docMkLst>
      <pc:sldChg chg="addSp modSp mod">
        <pc:chgData name="Kanji Mori" userId="b00ed2274deeb5a6" providerId="LiveId" clId="{3CC8C57B-D562-473E-8062-1DF430916C34}" dt="2024-01-27T12:56:34.558" v="122" actId="1076"/>
        <pc:sldMkLst>
          <pc:docMk/>
          <pc:sldMk cId="961115536" sldId="256"/>
        </pc:sldMkLst>
      </pc:sldChg>
      <pc:sldChg chg="modSp mod ord">
        <pc:chgData name="Kanji Mori" userId="b00ed2274deeb5a6" providerId="LiveId" clId="{3CC8C57B-D562-473E-8062-1DF430916C34}" dt="2024-01-29T21:34:59.477" v="549"/>
        <pc:sldMkLst>
          <pc:docMk/>
          <pc:sldMk cId="1382668443" sldId="258"/>
        </pc:sldMkLst>
      </pc:sldChg>
      <pc:sldChg chg="ord">
        <pc:chgData name="Kanji Mori" userId="b00ed2274deeb5a6" providerId="LiveId" clId="{3CC8C57B-D562-473E-8062-1DF430916C34}" dt="2024-01-27T12:54:15.361" v="23"/>
        <pc:sldMkLst>
          <pc:docMk/>
          <pc:sldMk cId="3036703004" sldId="293"/>
        </pc:sldMkLst>
      </pc:sldChg>
      <pc:sldChg chg="ord">
        <pc:chgData name="Kanji Mori" userId="b00ed2274deeb5a6" providerId="LiveId" clId="{3CC8C57B-D562-473E-8062-1DF430916C34}" dt="2024-01-29T21:34:59.477" v="549"/>
        <pc:sldMkLst>
          <pc:docMk/>
          <pc:sldMk cId="3986409242" sldId="294"/>
        </pc:sldMkLst>
      </pc:sldChg>
      <pc:sldChg chg="addSp delSp modSp mod delAnim modAnim">
        <pc:chgData name="Kanji Mori" userId="b00ed2274deeb5a6" providerId="LiveId" clId="{3CC8C57B-D562-473E-8062-1DF430916C34}" dt="2024-01-29T21:38:02.795" v="556" actId="207"/>
        <pc:sldMkLst>
          <pc:docMk/>
          <pc:sldMk cId="4142319034" sldId="295"/>
        </pc:sldMkLst>
      </pc:sldChg>
      <pc:sldChg chg="modSp mod">
        <pc:chgData name="Kanji Mori" userId="b00ed2274deeb5a6" providerId="LiveId" clId="{3CC8C57B-D562-473E-8062-1DF430916C34}" dt="2024-01-28T12:22:14.409" v="200" actId="1076"/>
        <pc:sldMkLst>
          <pc:docMk/>
          <pc:sldMk cId="894456409" sldId="306"/>
        </pc:sldMkLst>
      </pc:sldChg>
      <pc:sldChg chg="ord">
        <pc:chgData name="Kanji Mori" userId="b00ed2274deeb5a6" providerId="LiveId" clId="{3CC8C57B-D562-473E-8062-1DF430916C34}" dt="2024-01-27T12:54:15.361" v="23"/>
        <pc:sldMkLst>
          <pc:docMk/>
          <pc:sldMk cId="3436990004" sldId="311"/>
        </pc:sldMkLst>
      </pc:sldChg>
      <pc:sldChg chg="modSp mod">
        <pc:chgData name="Kanji Mori" userId="b00ed2274deeb5a6" providerId="LiveId" clId="{3CC8C57B-D562-473E-8062-1DF430916C34}" dt="2024-01-28T14:46:53.546" v="217" actId="1076"/>
        <pc:sldMkLst>
          <pc:docMk/>
          <pc:sldMk cId="2167206274" sldId="328"/>
        </pc:sldMkLst>
      </pc:sldChg>
      <pc:sldChg chg="ord">
        <pc:chgData name="Kanji Mori" userId="b00ed2274deeb5a6" providerId="LiveId" clId="{3CC8C57B-D562-473E-8062-1DF430916C34}" dt="2024-01-29T21:39:55.850" v="558"/>
        <pc:sldMkLst>
          <pc:docMk/>
          <pc:sldMk cId="3851862830" sldId="349"/>
        </pc:sldMkLst>
      </pc:sldChg>
      <pc:sldChg chg="modSp mod">
        <pc:chgData name="Kanji Mori" userId="b00ed2274deeb5a6" providerId="LiveId" clId="{3CC8C57B-D562-473E-8062-1DF430916C34}" dt="2024-01-28T14:51:02.034" v="248" actId="20577"/>
        <pc:sldMkLst>
          <pc:docMk/>
          <pc:sldMk cId="286430707" sldId="364"/>
        </pc:sldMkLst>
      </pc:sldChg>
      <pc:sldChg chg="ord">
        <pc:chgData name="Kanji Mori" userId="b00ed2274deeb5a6" providerId="LiveId" clId="{3CC8C57B-D562-473E-8062-1DF430916C34}" dt="2024-01-27T13:39:48.166" v="168"/>
        <pc:sldMkLst>
          <pc:docMk/>
          <pc:sldMk cId="711572828" sldId="374"/>
        </pc:sldMkLst>
      </pc:sldChg>
      <pc:sldChg chg="addSp delSp modSp mod delAnim modAnim">
        <pc:chgData name="Kanji Mori" userId="b00ed2274deeb5a6" providerId="LiveId" clId="{3CC8C57B-D562-473E-8062-1DF430916C34}" dt="2024-01-28T14:14:37.273" v="216"/>
        <pc:sldMkLst>
          <pc:docMk/>
          <pc:sldMk cId="3180407576" sldId="375"/>
        </pc:sldMkLst>
      </pc:sldChg>
      <pc:sldChg chg="del">
        <pc:chgData name="Kanji Mori" userId="b00ed2274deeb5a6" providerId="LiveId" clId="{3CC8C57B-D562-473E-8062-1DF430916C34}" dt="2024-01-27T12:47:29.573" v="17" actId="47"/>
        <pc:sldMkLst>
          <pc:docMk/>
          <pc:sldMk cId="1927058118" sldId="376"/>
        </pc:sldMkLst>
      </pc:sldChg>
      <pc:sldChg chg="del">
        <pc:chgData name="Kanji Mori" userId="b00ed2274deeb5a6" providerId="LiveId" clId="{3CC8C57B-D562-473E-8062-1DF430916C34}" dt="2024-01-27T12:47:32.497" v="18" actId="47"/>
        <pc:sldMkLst>
          <pc:docMk/>
          <pc:sldMk cId="279483080" sldId="377"/>
        </pc:sldMkLst>
      </pc:sldChg>
      <pc:sldChg chg="del">
        <pc:chgData name="Kanji Mori" userId="b00ed2274deeb5a6" providerId="LiveId" clId="{3CC8C57B-D562-473E-8062-1DF430916C34}" dt="2024-01-27T12:47:34.724" v="19" actId="47"/>
        <pc:sldMkLst>
          <pc:docMk/>
          <pc:sldMk cId="3340028235" sldId="378"/>
        </pc:sldMkLst>
      </pc:sldChg>
      <pc:sldMasterChg chg="modSp mod">
        <pc:chgData name="Kanji Mori" userId="b00ed2274deeb5a6" providerId="LiveId" clId="{3CC8C57B-D562-473E-8062-1DF430916C34}" dt="2024-01-29T21:40:23.029" v="560" actId="20577"/>
        <pc:sldMasterMkLst>
          <pc:docMk/>
          <pc:sldMasterMk cId="3335569970" sldId="2147483648"/>
        </pc:sldMasterMkLst>
      </pc:sldMasterChg>
    </pc:docChg>
  </pc:docChgLst>
  <pc:docChgLst>
    <pc:chgData name="Kanji Mori" userId="b00ed2274deeb5a6" providerId="LiveId" clId="{C25C9BF3-819A-41D0-B288-B4573DA4531C}"/>
    <pc:docChg chg="undo custSel addSld modSld sldOrd modMainMaster">
      <pc:chgData name="Kanji Mori" userId="b00ed2274deeb5a6" providerId="LiveId" clId="{C25C9BF3-819A-41D0-B288-B4573DA4531C}" dt="2024-07-13T18:17:59.276" v="1991" actId="20577"/>
      <pc:docMkLst>
        <pc:docMk/>
      </pc:docMkLst>
      <pc:sldChg chg="delSp modSp mod">
        <pc:chgData name="Kanji Mori" userId="b00ed2274deeb5a6" providerId="LiveId" clId="{C25C9BF3-819A-41D0-B288-B4573DA4531C}" dt="2024-07-13T15:19:40.181" v="1821" actId="478"/>
        <pc:sldMkLst>
          <pc:docMk/>
          <pc:sldMk cId="961115536" sldId="256"/>
        </pc:sldMkLst>
      </pc:sldChg>
      <pc:sldChg chg="delSp modSp mod">
        <pc:chgData name="Kanji Mori" userId="b00ed2274deeb5a6" providerId="LiveId" clId="{C25C9BF3-819A-41D0-B288-B4573DA4531C}" dt="2024-07-13T14:58:49.669" v="1770" actId="113"/>
        <pc:sldMkLst>
          <pc:docMk/>
          <pc:sldMk cId="4142319034" sldId="295"/>
        </pc:sldMkLst>
      </pc:sldChg>
      <pc:sldChg chg="addSp delSp modSp mod">
        <pc:chgData name="Kanji Mori" userId="b00ed2274deeb5a6" providerId="LiveId" clId="{C25C9BF3-819A-41D0-B288-B4573DA4531C}" dt="2024-07-13T15:13:01.355" v="1811" actId="20577"/>
        <pc:sldMkLst>
          <pc:docMk/>
          <pc:sldMk cId="2167206274" sldId="328"/>
        </pc:sldMkLst>
      </pc:sldChg>
      <pc:sldChg chg="modSp mod ord">
        <pc:chgData name="Kanji Mori" userId="b00ed2274deeb5a6" providerId="LiveId" clId="{C25C9BF3-819A-41D0-B288-B4573DA4531C}" dt="2024-07-13T18:17:59.276" v="1991" actId="20577"/>
        <pc:sldMkLst>
          <pc:docMk/>
          <pc:sldMk cId="1095497167" sldId="359"/>
        </pc:sldMkLst>
      </pc:sldChg>
      <pc:sldChg chg="add ord">
        <pc:chgData name="Kanji Mori" userId="b00ed2274deeb5a6" providerId="LiveId" clId="{C25C9BF3-819A-41D0-B288-B4573DA4531C}" dt="2024-07-13T08:29:11.945" v="448"/>
        <pc:sldMkLst>
          <pc:docMk/>
          <pc:sldMk cId="1464314842" sldId="370"/>
        </pc:sldMkLst>
      </pc:sldChg>
      <pc:sldChg chg="addSp delSp modSp add mod">
        <pc:chgData name="Kanji Mori" userId="b00ed2274deeb5a6" providerId="LiveId" clId="{C25C9BF3-819A-41D0-B288-B4573DA4531C}" dt="2024-07-13T16:44:00.406" v="1968" actId="1076"/>
        <pc:sldMkLst>
          <pc:docMk/>
          <pc:sldMk cId="530729544" sldId="371"/>
        </pc:sldMkLst>
      </pc:sldChg>
      <pc:sldChg chg="addSp modSp new mod">
        <pc:chgData name="Kanji Mori" userId="b00ed2274deeb5a6" providerId="LiveId" clId="{C25C9BF3-819A-41D0-B288-B4573DA4531C}" dt="2024-07-13T15:21:35.218" v="1871" actId="1076"/>
        <pc:sldMkLst>
          <pc:docMk/>
          <pc:sldMk cId="3823850652" sldId="377"/>
        </pc:sldMkLst>
      </pc:sldChg>
      <pc:sldChg chg="addSp delSp modSp new mod">
        <pc:chgData name="Kanji Mori" userId="b00ed2274deeb5a6" providerId="LiveId" clId="{C25C9BF3-819A-41D0-B288-B4573DA4531C}" dt="2024-07-13T15:21:43.776" v="1872"/>
        <pc:sldMkLst>
          <pc:docMk/>
          <pc:sldMk cId="1185499369" sldId="378"/>
        </pc:sldMkLst>
      </pc:sldChg>
      <pc:sldChg chg="add">
        <pc:chgData name="Kanji Mori" userId="b00ed2274deeb5a6" providerId="LiveId" clId="{C25C9BF3-819A-41D0-B288-B4573DA4531C}" dt="2024-07-13T07:30:15.554" v="262"/>
        <pc:sldMkLst>
          <pc:docMk/>
          <pc:sldMk cId="2597183869" sldId="379"/>
        </pc:sldMkLst>
      </pc:sldChg>
      <pc:sldChg chg="addSp delSp modSp add mod">
        <pc:chgData name="Kanji Mori" userId="b00ed2274deeb5a6" providerId="LiveId" clId="{C25C9BF3-819A-41D0-B288-B4573DA4531C}" dt="2024-07-13T14:47:09.368" v="1368" actId="208"/>
        <pc:sldMkLst>
          <pc:docMk/>
          <pc:sldMk cId="1160840697" sldId="382"/>
        </pc:sldMkLst>
      </pc:sldChg>
      <pc:sldChg chg="addSp delSp modSp new mod ord">
        <pc:chgData name="Kanji Mori" userId="b00ed2274deeb5a6" providerId="LiveId" clId="{C25C9BF3-819A-41D0-B288-B4573DA4531C}" dt="2024-07-13T09:15:09.371" v="874" actId="20577"/>
        <pc:sldMkLst>
          <pc:docMk/>
          <pc:sldMk cId="3273714705" sldId="383"/>
        </pc:sldMkLst>
      </pc:sldChg>
      <pc:sldChg chg="addSp modSp new mod">
        <pc:chgData name="Kanji Mori" userId="b00ed2274deeb5a6" providerId="LiveId" clId="{C25C9BF3-819A-41D0-B288-B4573DA4531C}" dt="2024-07-13T14:44:49.835" v="1279" actId="1076"/>
        <pc:sldMkLst>
          <pc:docMk/>
          <pc:sldMk cId="1253604774" sldId="384"/>
        </pc:sldMkLst>
      </pc:sldChg>
      <pc:sldChg chg="addSp delSp modSp new mod ord">
        <pc:chgData name="Kanji Mori" userId="b00ed2274deeb5a6" providerId="LiveId" clId="{C25C9BF3-819A-41D0-B288-B4573DA4531C}" dt="2024-07-13T17:17:38.902" v="1990" actId="208"/>
        <pc:sldMkLst>
          <pc:docMk/>
          <pc:sldMk cId="3557346748" sldId="385"/>
        </pc:sldMkLst>
      </pc:sldChg>
      <pc:sldChg chg="addSp delSp modSp add mod ord">
        <pc:chgData name="Kanji Mori" userId="b00ed2274deeb5a6" providerId="LiveId" clId="{C25C9BF3-819A-41D0-B288-B4573DA4531C}" dt="2024-07-13T13:07:27.926" v="1006" actId="6549"/>
        <pc:sldMkLst>
          <pc:docMk/>
          <pc:sldMk cId="856187234" sldId="386"/>
        </pc:sldMkLst>
      </pc:sldChg>
      <pc:sldMasterChg chg="modSp mod">
        <pc:chgData name="Kanji Mori" userId="b00ed2274deeb5a6" providerId="LiveId" clId="{C25C9BF3-819A-41D0-B288-B4573DA4531C}" dt="2024-07-13T15:22:34.549" v="1874" actId="20577"/>
        <pc:sldMasterMkLst>
          <pc:docMk/>
          <pc:sldMasterMk cId="3335569970" sldId="2147483648"/>
        </pc:sldMasterMkLst>
      </pc:sldMasterChg>
    </pc:docChg>
  </pc:docChgLst>
  <pc:docChgLst>
    <pc:chgData name="森 寛治" userId="b00ed2274deeb5a6" providerId="LiveId" clId="{A7DA0DF4-FF1F-4B01-9545-D19A1A013CD2}"/>
    <pc:docChg chg="undo custSel addSld delSld modSld sldOrd modMainMaster">
      <pc:chgData name="森 寛治" userId="b00ed2274deeb5a6" providerId="LiveId" clId="{A7DA0DF4-FF1F-4B01-9545-D19A1A013CD2}" dt="2021-10-20T00:17:20.155" v="110" actId="1582"/>
      <pc:docMkLst>
        <pc:docMk/>
      </pc:docMkLst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3516642418" sldId="260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3666471893" sldId="263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845191661" sldId="264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963871956" sldId="265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859596514" sldId="266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1499425446" sldId="267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2294675025" sldId="268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2394545285" sldId="269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3547489702" sldId="274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610636382" sldId="276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821352189" sldId="277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536362809" sldId="279"/>
        </pc:sldMkLst>
      </pc:sldChg>
      <pc:sldChg chg="delSp modSp mod modAnim">
        <pc:chgData name="森 寛治" userId="b00ed2274deeb5a6" providerId="LiveId" clId="{A7DA0DF4-FF1F-4B01-9545-D19A1A013CD2}" dt="2021-10-18T18:29:58.787" v="7" actId="1076"/>
        <pc:sldMkLst>
          <pc:docMk/>
          <pc:sldMk cId="3774893587" sldId="281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1445699732" sldId="284"/>
        </pc:sldMkLst>
      </pc:sldChg>
      <pc:sldChg chg="modSp mod">
        <pc:chgData name="森 寛治" userId="b00ed2274deeb5a6" providerId="LiveId" clId="{A7DA0DF4-FF1F-4B01-9545-D19A1A013CD2}" dt="2021-10-20T00:17:20.155" v="110" actId="1582"/>
        <pc:sldMkLst>
          <pc:docMk/>
          <pc:sldMk cId="4289294534" sldId="285"/>
        </pc:sldMkLst>
      </pc:sldChg>
      <pc:sldChg chg="modSp mod">
        <pc:chgData name="森 寛治" userId="b00ed2274deeb5a6" providerId="LiveId" clId="{A7DA0DF4-FF1F-4B01-9545-D19A1A013CD2}" dt="2021-10-19T21:30:52.387" v="93" actId="1076"/>
        <pc:sldMkLst>
          <pc:docMk/>
          <pc:sldMk cId="802996837" sldId="290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2997290211" sldId="292"/>
        </pc:sldMkLst>
      </pc:sldChg>
      <pc:sldChg chg="modSp mod">
        <pc:chgData name="森 寛治" userId="b00ed2274deeb5a6" providerId="LiveId" clId="{A7DA0DF4-FF1F-4B01-9545-D19A1A013CD2}" dt="2021-10-18T18:30:10.189" v="8" actId="20577"/>
        <pc:sldMkLst>
          <pc:docMk/>
          <pc:sldMk cId="4142319034" sldId="295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3347608328" sldId="296"/>
        </pc:sldMkLst>
      </pc:sldChg>
      <pc:sldChg chg="delSp modSp mod">
        <pc:chgData name="森 寛治" userId="b00ed2274deeb5a6" providerId="LiveId" clId="{A7DA0DF4-FF1F-4B01-9545-D19A1A013CD2}" dt="2021-10-18T18:30:56.917" v="19" actId="1076"/>
        <pc:sldMkLst>
          <pc:docMk/>
          <pc:sldMk cId="952072076" sldId="297"/>
        </pc:sldMkLst>
      </pc:sldChg>
      <pc:sldChg chg="add del ord">
        <pc:chgData name="森 寛治" userId="b00ed2274deeb5a6" providerId="LiveId" clId="{A7DA0DF4-FF1F-4B01-9545-D19A1A013CD2}" dt="2021-10-20T00:16:59.256" v="105" actId="47"/>
        <pc:sldMkLst>
          <pc:docMk/>
          <pc:sldMk cId="2906653580" sldId="298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1639222954" sldId="299"/>
        </pc:sldMkLst>
      </pc:sldChg>
      <pc:sldChg chg="add del">
        <pc:chgData name="森 寛治" userId="b00ed2274deeb5a6" providerId="LiveId" clId="{A7DA0DF4-FF1F-4B01-9545-D19A1A013CD2}" dt="2021-10-20T00:16:59.256" v="105" actId="47"/>
        <pc:sldMkLst>
          <pc:docMk/>
          <pc:sldMk cId="71036539" sldId="300"/>
        </pc:sldMkLst>
      </pc:sldChg>
      <pc:sldChg chg="delSp modSp mod">
        <pc:chgData name="森 寛治" userId="b00ed2274deeb5a6" providerId="LiveId" clId="{A7DA0DF4-FF1F-4B01-9545-D19A1A013CD2}" dt="2021-10-18T18:30:42.136" v="15" actId="1076"/>
        <pc:sldMkLst>
          <pc:docMk/>
          <pc:sldMk cId="2731124960" sldId="301"/>
        </pc:sldMkLst>
      </pc:sldChg>
      <pc:sldMasterChg chg="modSp mod">
        <pc:chgData name="森 寛治" userId="b00ed2274deeb5a6" providerId="LiveId" clId="{A7DA0DF4-FF1F-4B01-9545-D19A1A013CD2}" dt="2021-10-18T18:42:03.596" v="23" actId="20577"/>
        <pc:sldMasterMkLst>
          <pc:docMk/>
          <pc:sldMasterMk cId="3335569970" sldId="2147483648"/>
        </pc:sldMasterMkLst>
      </pc:sldMasterChg>
    </pc:docChg>
  </pc:docChgLst>
  <pc:docChgLst>
    <pc:chgData name="森 寛治" userId="b00ed2274deeb5a6" providerId="LiveId" clId="{8C404579-22DD-432A-B51A-874BD80A01B6}"/>
    <pc:docChg chg="undo custSel addSld delSld modSld sldOrd modMainMaster">
      <pc:chgData name="森 寛治" userId="b00ed2274deeb5a6" providerId="LiveId" clId="{8C404579-22DD-432A-B51A-874BD80A01B6}" dt="2021-10-15T01:33:41.079" v="7445"/>
      <pc:docMkLst>
        <pc:docMk/>
      </pc:docMkLst>
      <pc:sldChg chg="modSp mod">
        <pc:chgData name="森 寛治" userId="b00ed2274deeb5a6" providerId="LiveId" clId="{8C404579-22DD-432A-B51A-874BD80A01B6}" dt="2021-10-06T17:08:09.741" v="671" actId="2710"/>
        <pc:sldMkLst>
          <pc:docMk/>
          <pc:sldMk cId="961115536" sldId="256"/>
        </pc:sldMkLst>
      </pc:sldChg>
      <pc:sldChg chg="addSp delSp modSp mod">
        <pc:chgData name="森 寛治" userId="b00ed2274deeb5a6" providerId="LiveId" clId="{8C404579-22DD-432A-B51A-874BD80A01B6}" dt="2021-10-13T17:14:23.268" v="4894" actId="11529"/>
        <pc:sldMkLst>
          <pc:docMk/>
          <pc:sldMk cId="1382668443" sldId="258"/>
        </pc:sldMkLst>
      </pc:sldChg>
      <pc:sldChg chg="del">
        <pc:chgData name="森 寛治" userId="b00ed2274deeb5a6" providerId="LiveId" clId="{8C404579-22DD-432A-B51A-874BD80A01B6}" dt="2021-09-28T01:47:02.392" v="1" actId="47"/>
        <pc:sldMkLst>
          <pc:docMk/>
          <pc:sldMk cId="1637330759" sldId="259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3516642418" sldId="260"/>
        </pc:sldMkLst>
      </pc:sldChg>
      <pc:sldChg chg="addSp delSp modSp mod">
        <pc:chgData name="森 寛治" userId="b00ed2274deeb5a6" providerId="LiveId" clId="{8C404579-22DD-432A-B51A-874BD80A01B6}" dt="2021-10-13T17:49:07.585" v="4928" actId="1076"/>
        <pc:sldMkLst>
          <pc:docMk/>
          <pc:sldMk cId="1890765080" sldId="261"/>
        </pc:sldMkLst>
      </pc:sldChg>
      <pc:sldChg chg="addSp delSp modSp add del mod ord">
        <pc:chgData name="森 寛治" userId="b00ed2274deeb5a6" providerId="LiveId" clId="{8C404579-22DD-432A-B51A-874BD80A01B6}" dt="2021-10-14T14:30:09.138" v="6877" actId="207"/>
        <pc:sldMkLst>
          <pc:docMk/>
          <pc:sldMk cId="1352742885" sldId="262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3666471893" sldId="263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1845191661" sldId="264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1963871956" sldId="265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1859596514" sldId="266"/>
        </pc:sldMkLst>
      </pc:sldChg>
      <pc:sldChg chg="modSp add mod ord">
        <pc:chgData name="森 寛治" userId="b00ed2274deeb5a6" providerId="LiveId" clId="{8C404579-22DD-432A-B51A-874BD80A01B6}" dt="2021-10-11T17:24:49.631" v="3332" actId="20577"/>
        <pc:sldMkLst>
          <pc:docMk/>
          <pc:sldMk cId="1499425446" sldId="267"/>
        </pc:sldMkLst>
      </pc:sldChg>
      <pc:sldChg chg="add ord">
        <pc:chgData name="森 寛治" userId="b00ed2274deeb5a6" providerId="LiveId" clId="{8C404579-22DD-432A-B51A-874BD80A01B6}" dt="2021-10-10T20:12:26.463" v="2281"/>
        <pc:sldMkLst>
          <pc:docMk/>
          <pc:sldMk cId="2294675025" sldId="268"/>
        </pc:sldMkLst>
      </pc:sldChg>
      <pc:sldChg chg="add">
        <pc:chgData name="森 寛治" userId="b00ed2274deeb5a6" providerId="LiveId" clId="{8C404579-22DD-432A-B51A-874BD80A01B6}" dt="2021-09-28T01:46:49.211" v="0"/>
        <pc:sldMkLst>
          <pc:docMk/>
          <pc:sldMk cId="2394545285" sldId="269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991852939" sldId="270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2587414739" sldId="271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2770569850" sldId="272"/>
        </pc:sldMkLst>
      </pc:sldChg>
      <pc:sldChg chg="ord">
        <pc:chgData name="森 寛治" userId="b00ed2274deeb5a6" providerId="LiveId" clId="{8C404579-22DD-432A-B51A-874BD80A01B6}" dt="2021-10-07T12:35:09.526" v="778"/>
        <pc:sldMkLst>
          <pc:docMk/>
          <pc:sldMk cId="1686917127" sldId="273"/>
        </pc:sldMkLst>
      </pc:sldChg>
      <pc:sldChg chg="ord">
        <pc:chgData name="森 寛治" userId="b00ed2274deeb5a6" providerId="LiveId" clId="{8C404579-22DD-432A-B51A-874BD80A01B6}" dt="2021-09-28T01:47:08.873" v="3"/>
        <pc:sldMkLst>
          <pc:docMk/>
          <pc:sldMk cId="3547489702" sldId="274"/>
        </pc:sldMkLst>
      </pc:sldChg>
      <pc:sldChg chg="modSp mod ord">
        <pc:chgData name="森 寛治" userId="b00ed2274deeb5a6" providerId="LiveId" clId="{8C404579-22DD-432A-B51A-874BD80A01B6}" dt="2021-10-11T18:47:00.327" v="4261" actId="1076"/>
        <pc:sldMkLst>
          <pc:docMk/>
          <pc:sldMk cId="818239091" sldId="275"/>
        </pc:sldMkLst>
      </pc:sldChg>
      <pc:sldChg chg="modSp add mod ord">
        <pc:chgData name="森 寛治" userId="b00ed2274deeb5a6" providerId="LiveId" clId="{8C404579-22DD-432A-B51A-874BD80A01B6}" dt="2021-10-07T15:36:03.698" v="2277"/>
        <pc:sldMkLst>
          <pc:docMk/>
          <pc:sldMk cId="610636382" sldId="276"/>
        </pc:sldMkLst>
      </pc:sldChg>
      <pc:sldChg chg="add ord">
        <pc:chgData name="森 寛治" userId="b00ed2274deeb5a6" providerId="LiveId" clId="{8C404579-22DD-432A-B51A-874BD80A01B6}" dt="2021-10-07T14:45:14.118" v="2028"/>
        <pc:sldMkLst>
          <pc:docMk/>
          <pc:sldMk cId="821352189" sldId="277"/>
        </pc:sldMkLst>
      </pc:sldChg>
      <pc:sldChg chg="addSp delSp modSp add mod ord">
        <pc:chgData name="森 寛治" userId="b00ed2274deeb5a6" providerId="LiveId" clId="{8C404579-22DD-432A-B51A-874BD80A01B6}" dt="2021-10-14T15:39:30.348" v="7038" actId="1076"/>
        <pc:sldMkLst>
          <pc:docMk/>
          <pc:sldMk cId="3498336157" sldId="278"/>
        </pc:sldMkLst>
      </pc:sldChg>
      <pc:sldChg chg="addSp delSp modSp add del mod ord">
        <pc:chgData name="森 寛治" userId="b00ed2274deeb5a6" providerId="LiveId" clId="{8C404579-22DD-432A-B51A-874BD80A01B6}" dt="2021-10-13T18:57:50.647" v="5737" actId="1076"/>
        <pc:sldMkLst>
          <pc:docMk/>
          <pc:sldMk cId="536362809" sldId="279"/>
        </pc:sldMkLst>
      </pc:sldChg>
      <pc:sldChg chg="addSp delSp modSp new mod">
        <pc:chgData name="森 寛治" userId="b00ed2274deeb5a6" providerId="LiveId" clId="{8C404579-22DD-432A-B51A-874BD80A01B6}" dt="2021-10-07T14:48:49.135" v="2032" actId="20577"/>
        <pc:sldMkLst>
          <pc:docMk/>
          <pc:sldMk cId="2975984742" sldId="280"/>
        </pc:sldMkLst>
      </pc:sldChg>
      <pc:sldChg chg="addSp delSp modSp new mod modAnim">
        <pc:chgData name="森 寛治" userId="b00ed2274deeb5a6" providerId="LiveId" clId="{8C404579-22DD-432A-B51A-874BD80A01B6}" dt="2021-10-12T14:55:37.253" v="4336"/>
        <pc:sldMkLst>
          <pc:docMk/>
          <pc:sldMk cId="3774893587" sldId="281"/>
        </pc:sldMkLst>
      </pc:sldChg>
      <pc:sldChg chg="addSp delSp modSp new mod">
        <pc:chgData name="森 寛治" userId="b00ed2274deeb5a6" providerId="LiveId" clId="{8C404579-22DD-432A-B51A-874BD80A01B6}" dt="2021-10-14T15:34:37.313" v="7000" actId="14100"/>
        <pc:sldMkLst>
          <pc:docMk/>
          <pc:sldMk cId="1047199816" sldId="282"/>
        </pc:sldMkLst>
      </pc:sldChg>
      <pc:sldChg chg="addSp delSp modSp new mod">
        <pc:chgData name="森 寛治" userId="b00ed2274deeb5a6" providerId="LiveId" clId="{8C404579-22DD-432A-B51A-874BD80A01B6}" dt="2021-10-14T11:52:18.781" v="5842" actId="1076"/>
        <pc:sldMkLst>
          <pc:docMk/>
          <pc:sldMk cId="276718931" sldId="283"/>
        </pc:sldMkLst>
      </pc:sldChg>
      <pc:sldChg chg="addSp modSp new mod ord">
        <pc:chgData name="森 寛治" userId="b00ed2274deeb5a6" providerId="LiveId" clId="{8C404579-22DD-432A-B51A-874BD80A01B6}" dt="2021-10-14T11:37:16.535" v="5740"/>
        <pc:sldMkLst>
          <pc:docMk/>
          <pc:sldMk cId="1445699732" sldId="284"/>
        </pc:sldMkLst>
      </pc:sldChg>
      <pc:sldChg chg="addSp delSp modSp new add del mod">
        <pc:chgData name="森 寛治" userId="b00ed2274deeb5a6" providerId="LiveId" clId="{8C404579-22DD-432A-B51A-874BD80A01B6}" dt="2021-10-13T19:01:33.518" v="5738"/>
        <pc:sldMkLst>
          <pc:docMk/>
          <pc:sldMk cId="4289294534" sldId="285"/>
        </pc:sldMkLst>
      </pc:sldChg>
      <pc:sldChg chg="modSp add del mod">
        <pc:chgData name="森 寛治" userId="b00ed2274deeb5a6" providerId="LiveId" clId="{8C404579-22DD-432A-B51A-874BD80A01B6}" dt="2021-10-07T15:18:15.531" v="2257" actId="47"/>
        <pc:sldMkLst>
          <pc:docMk/>
          <pc:sldMk cId="2269539997" sldId="286"/>
        </pc:sldMkLst>
      </pc:sldChg>
      <pc:sldChg chg="modSp add del mod ord">
        <pc:chgData name="森 寛治" userId="b00ed2274deeb5a6" providerId="LiveId" clId="{8C404579-22DD-432A-B51A-874BD80A01B6}" dt="2021-10-12T14:57:13.689" v="4349" actId="47"/>
        <pc:sldMkLst>
          <pc:docMk/>
          <pc:sldMk cId="3704041897" sldId="287"/>
        </pc:sldMkLst>
      </pc:sldChg>
      <pc:sldChg chg="modSp add del mod ord">
        <pc:chgData name="森 寛治" userId="b00ed2274deeb5a6" providerId="LiveId" clId="{8C404579-22DD-432A-B51A-874BD80A01B6}" dt="2021-10-12T16:37:49.948" v="4569" actId="47"/>
        <pc:sldMkLst>
          <pc:docMk/>
          <pc:sldMk cId="2692127775" sldId="288"/>
        </pc:sldMkLst>
      </pc:sldChg>
      <pc:sldChg chg="modSp add del mod ord">
        <pc:chgData name="森 寛治" userId="b00ed2274deeb5a6" providerId="LiveId" clId="{8C404579-22DD-432A-B51A-874BD80A01B6}" dt="2021-10-12T14:56:34.739" v="4340" actId="47"/>
        <pc:sldMkLst>
          <pc:docMk/>
          <pc:sldMk cId="4075895521" sldId="289"/>
        </pc:sldMkLst>
      </pc:sldChg>
      <pc:sldChg chg="addSp delSp modSp new mod ord">
        <pc:chgData name="森 寛治" userId="b00ed2274deeb5a6" providerId="LiveId" clId="{8C404579-22DD-432A-B51A-874BD80A01B6}" dt="2021-10-13T16:39:38.550" v="4701" actId="20577"/>
        <pc:sldMkLst>
          <pc:docMk/>
          <pc:sldMk cId="802996837" sldId="290"/>
        </pc:sldMkLst>
      </pc:sldChg>
      <pc:sldChg chg="addSp delSp modSp new mod">
        <pc:chgData name="森 寛治" userId="b00ed2274deeb5a6" providerId="LiveId" clId="{8C404579-22DD-432A-B51A-874BD80A01B6}" dt="2021-10-13T17:26:12.975" v="4899" actId="20577"/>
        <pc:sldMkLst>
          <pc:docMk/>
          <pc:sldMk cId="739244834" sldId="291"/>
        </pc:sldMkLst>
      </pc:sldChg>
      <pc:sldChg chg="addSp delSp modSp new mod ord">
        <pc:chgData name="森 寛治" userId="b00ed2274deeb5a6" providerId="LiveId" clId="{8C404579-22DD-432A-B51A-874BD80A01B6}" dt="2021-10-11T18:35:29.726" v="4048" actId="208"/>
        <pc:sldMkLst>
          <pc:docMk/>
          <pc:sldMk cId="2997290211" sldId="292"/>
        </pc:sldMkLst>
      </pc:sldChg>
      <pc:sldChg chg="addSp delSp modSp new mod ord">
        <pc:chgData name="森 寛治" userId="b00ed2274deeb5a6" providerId="LiveId" clId="{8C404579-22DD-432A-B51A-874BD80A01B6}" dt="2021-10-14T15:28:02.506" v="6977" actId="1582"/>
        <pc:sldMkLst>
          <pc:docMk/>
          <pc:sldMk cId="3036703004" sldId="293"/>
        </pc:sldMkLst>
      </pc:sldChg>
      <pc:sldChg chg="addSp delSp modSp new mod">
        <pc:chgData name="森 寛治" userId="b00ed2274deeb5a6" providerId="LiveId" clId="{8C404579-22DD-432A-B51A-874BD80A01B6}" dt="2021-10-14T12:58:58.938" v="6247" actId="1076"/>
        <pc:sldMkLst>
          <pc:docMk/>
          <pc:sldMk cId="3986409242" sldId="294"/>
        </pc:sldMkLst>
      </pc:sldChg>
      <pc:sldChg chg="addSp delSp modSp new mod">
        <pc:chgData name="森 寛治" userId="b00ed2274deeb5a6" providerId="LiveId" clId="{8C404579-22DD-432A-B51A-874BD80A01B6}" dt="2021-10-13T18:39:47.774" v="5435" actId="20577"/>
        <pc:sldMkLst>
          <pc:docMk/>
          <pc:sldMk cId="4142319034" sldId="295"/>
        </pc:sldMkLst>
      </pc:sldChg>
      <pc:sldChg chg="add ord">
        <pc:chgData name="森 寛治" userId="b00ed2274deeb5a6" providerId="LiveId" clId="{8C404579-22DD-432A-B51A-874BD80A01B6}" dt="2021-10-11T18:40:06.263" v="4194"/>
        <pc:sldMkLst>
          <pc:docMk/>
          <pc:sldMk cId="3347608328" sldId="296"/>
        </pc:sldMkLst>
      </pc:sldChg>
      <pc:sldChg chg="modSp add ord modAnim">
        <pc:chgData name="森 寛治" userId="b00ed2274deeb5a6" providerId="LiveId" clId="{8C404579-22DD-432A-B51A-874BD80A01B6}" dt="2021-10-12T14:57:03.279" v="4345" actId="207"/>
        <pc:sldMkLst>
          <pc:docMk/>
          <pc:sldMk cId="952072076" sldId="297"/>
        </pc:sldMkLst>
      </pc:sldChg>
      <pc:sldChg chg="modSp add mod ord">
        <pc:chgData name="森 寛治" userId="b00ed2274deeb5a6" providerId="LiveId" clId="{8C404579-22DD-432A-B51A-874BD80A01B6}" dt="2021-10-12T14:57:26.333" v="4352" actId="207"/>
        <pc:sldMkLst>
          <pc:docMk/>
          <pc:sldMk cId="2906653580" sldId="298"/>
        </pc:sldMkLst>
      </pc:sldChg>
      <pc:sldChg chg="addSp delSp modSp new mod ord">
        <pc:chgData name="森 寛治" userId="b00ed2274deeb5a6" providerId="LiveId" clId="{8C404579-22DD-432A-B51A-874BD80A01B6}" dt="2021-10-12T16:11:37.310" v="4455" actId="207"/>
        <pc:sldMkLst>
          <pc:docMk/>
          <pc:sldMk cId="1639222954" sldId="299"/>
        </pc:sldMkLst>
      </pc:sldChg>
      <pc:sldChg chg="addSp delSp modSp new mod">
        <pc:chgData name="森 寛治" userId="b00ed2274deeb5a6" providerId="LiveId" clId="{8C404579-22DD-432A-B51A-874BD80A01B6}" dt="2021-10-12T16:30:45.061" v="4551" actId="478"/>
        <pc:sldMkLst>
          <pc:docMk/>
          <pc:sldMk cId="71036539" sldId="300"/>
        </pc:sldMkLst>
      </pc:sldChg>
      <pc:sldChg chg="modSp add ord modAnim">
        <pc:chgData name="森 寛治" userId="b00ed2274deeb5a6" providerId="LiveId" clId="{8C404579-22DD-432A-B51A-874BD80A01B6}" dt="2021-10-12T16:38:06.675" v="4572" actId="207"/>
        <pc:sldMkLst>
          <pc:docMk/>
          <pc:sldMk cId="2731124960" sldId="301"/>
        </pc:sldMkLst>
      </pc:sldChg>
      <pc:sldChg chg="addSp modSp new mod">
        <pc:chgData name="森 寛治" userId="b00ed2274deeb5a6" providerId="LiveId" clId="{8C404579-22DD-432A-B51A-874BD80A01B6}" dt="2021-10-13T17:07:08.264" v="4865" actId="113"/>
        <pc:sldMkLst>
          <pc:docMk/>
          <pc:sldMk cId="342412565" sldId="302"/>
        </pc:sldMkLst>
      </pc:sldChg>
      <pc:sldChg chg="addSp delSp modSp new mod ord">
        <pc:chgData name="森 寛治" userId="b00ed2274deeb5a6" providerId="LiveId" clId="{8C404579-22DD-432A-B51A-874BD80A01B6}" dt="2021-10-14T16:02:17.321" v="7443" actId="692"/>
        <pc:sldMkLst>
          <pc:docMk/>
          <pc:sldMk cId="3551293" sldId="303"/>
        </pc:sldMkLst>
      </pc:sldChg>
      <pc:sldChg chg="addSp delSp modSp new mod ord">
        <pc:chgData name="森 寛治" userId="b00ed2274deeb5a6" providerId="LiveId" clId="{8C404579-22DD-432A-B51A-874BD80A01B6}" dt="2021-10-14T15:32:45.262" v="6978" actId="1076"/>
        <pc:sldMkLst>
          <pc:docMk/>
          <pc:sldMk cId="2584440085" sldId="304"/>
        </pc:sldMkLst>
      </pc:sldChg>
      <pc:sldChg chg="addSp modSp new mod ord">
        <pc:chgData name="森 寛治" userId="b00ed2274deeb5a6" providerId="LiveId" clId="{8C404579-22DD-432A-B51A-874BD80A01B6}" dt="2021-10-14T14:22:32.753" v="6818" actId="113"/>
        <pc:sldMkLst>
          <pc:docMk/>
          <pc:sldMk cId="1080641019" sldId="305"/>
        </pc:sldMkLst>
      </pc:sldChg>
      <pc:sldChg chg="new del">
        <pc:chgData name="森 寛治" userId="b00ed2274deeb5a6" providerId="LiveId" clId="{8C404579-22DD-432A-B51A-874BD80A01B6}" dt="2021-10-14T13:20:19.471" v="6505" actId="47"/>
        <pc:sldMkLst>
          <pc:docMk/>
          <pc:sldMk cId="1839513804" sldId="305"/>
        </pc:sldMkLst>
      </pc:sldChg>
      <pc:sldChg chg="addSp delSp modSp new mod ord">
        <pc:chgData name="森 寛治" userId="b00ed2274deeb5a6" providerId="LiveId" clId="{8C404579-22DD-432A-B51A-874BD80A01B6}" dt="2021-10-15T01:33:41.079" v="7445"/>
        <pc:sldMkLst>
          <pc:docMk/>
          <pc:sldMk cId="894456409" sldId="306"/>
        </pc:sldMkLst>
      </pc:sldChg>
      <pc:sldChg chg="modSp new del mod">
        <pc:chgData name="森 寛治" userId="b00ed2274deeb5a6" providerId="LiveId" clId="{8C404579-22DD-432A-B51A-874BD80A01B6}" dt="2021-10-14T15:15:12.407" v="6898" actId="47"/>
        <pc:sldMkLst>
          <pc:docMk/>
          <pc:sldMk cId="1355800560" sldId="306"/>
        </pc:sldMkLst>
      </pc:sldChg>
      <pc:sldChg chg="new del">
        <pc:chgData name="森 寛治" userId="b00ed2274deeb5a6" providerId="LiveId" clId="{8C404579-22DD-432A-B51A-874BD80A01B6}" dt="2021-10-14T15:22:20.638" v="6972" actId="47"/>
        <pc:sldMkLst>
          <pc:docMk/>
          <pc:sldMk cId="2021325748" sldId="306"/>
        </pc:sldMkLst>
      </pc:sldChg>
      <pc:sldChg chg="new del">
        <pc:chgData name="森 寛治" userId="b00ed2274deeb5a6" providerId="LiveId" clId="{8C404579-22DD-432A-B51A-874BD80A01B6}" dt="2021-10-14T15:37:33.789" v="7002" actId="47"/>
        <pc:sldMkLst>
          <pc:docMk/>
          <pc:sldMk cId="2033646583" sldId="306"/>
        </pc:sldMkLst>
      </pc:sldChg>
      <pc:sldMasterChg chg="addSp modSp mod">
        <pc:chgData name="森 寛治" userId="b00ed2274deeb5a6" providerId="LiveId" clId="{8C404579-22DD-432A-B51A-874BD80A01B6}" dt="2021-10-14T15:56:08.462" v="7416" actId="20577"/>
        <pc:sldMasterMkLst>
          <pc:docMk/>
          <pc:sldMasterMk cId="3335569970" sldId="2147483648"/>
        </pc:sldMasterMkLst>
      </pc:sldMasterChg>
    </pc:docChg>
  </pc:docChgLst>
  <pc:docChgLst>
    <pc:chgData name="Kanji Mori" userId="b00ed2274deeb5a6" providerId="LiveId" clId="{613C847D-3628-4E20-9A4A-3FE33A0E7194}"/>
    <pc:docChg chg="undo custSel addSld delSld">
      <pc:chgData name="Kanji Mori" userId="b00ed2274deeb5a6" providerId="LiveId" clId="{613C847D-3628-4E20-9A4A-3FE33A0E7194}" dt="2025-09-15T15:12:33.623" v="1" actId="47"/>
      <pc:docMkLst>
        <pc:docMk/>
      </pc:docMkLst>
      <pc:sldChg chg="add del">
        <pc:chgData name="Kanji Mori" userId="b00ed2274deeb5a6" providerId="LiveId" clId="{613C847D-3628-4E20-9A4A-3FE33A0E7194}" dt="2025-09-15T15:12:33.623" v="1" actId="47"/>
        <pc:sldMkLst>
          <pc:docMk/>
          <pc:sldMk cId="1744474749" sldId="395"/>
        </pc:sldMkLst>
      </pc:sldChg>
      <pc:sldChg chg="add del">
        <pc:chgData name="Kanji Mori" userId="b00ed2274deeb5a6" providerId="LiveId" clId="{613C847D-3628-4E20-9A4A-3FE33A0E7194}" dt="2025-09-15T15:12:33.623" v="1" actId="47"/>
        <pc:sldMkLst>
          <pc:docMk/>
          <pc:sldMk cId="24772765" sldId="405"/>
        </pc:sldMkLst>
      </pc:sldChg>
      <pc:sldChg chg="add del">
        <pc:chgData name="Kanji Mori" userId="b00ed2274deeb5a6" providerId="LiveId" clId="{613C847D-3628-4E20-9A4A-3FE33A0E7194}" dt="2025-09-15T15:12:33.623" v="1" actId="47"/>
        <pc:sldMkLst>
          <pc:docMk/>
          <pc:sldMk cId="3891772834" sldId="4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E57B6-9122-4899-80F9-C8E387B7D1B4}" type="datetimeFigureOut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6CDEF-0166-4FAD-ACB4-93B76D2636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47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6CDEF-0166-4FAD-ACB4-93B76D2636B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87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D0C431-1B07-47B8-88FF-85933DFD3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047FD5-19E0-4383-AA4E-36489F501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FE5027-73A2-4210-924B-805BCC5C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5FA1-BDD0-4184-9979-1D2635E4207A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12C5E0-6CAA-487B-819A-B5770521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F70B27-E6EC-4597-9E28-81FFC600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8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E9184B-2F0C-4EA0-9917-7854357F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ED6F40A-E569-4523-843B-C513FA36A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E87E1C-16F4-4DB6-AB68-079FC9A3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78D-0725-4023-8A3E-A391B4A3177E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E4C69-EB3B-44C7-9184-8EE5617D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8A7C0-F6B0-4DF5-A393-1E1F787B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0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20731C-0DEF-4605-ABDC-C94A32D8C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843546-1741-4F7F-BC4A-C722EBFEA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C5510D-A950-49A5-96BE-6E92BCCF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22C2-6D65-40CB-AA3B-9B98BD1274D5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35930A-6BCF-408A-B155-00270C87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4055B6-E16C-4C08-A9A4-8EAE8539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20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33D125-F766-4A91-9B76-A5CC4BA5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DE4182-B34E-4FD8-861A-005B2D7C9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2C8BD2-1E28-4983-BFE5-E38B7B7F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2AC1A-5C42-4579-BDA6-A8A2936C86BC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E32CFF-4D21-4597-984F-349F7A90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7CDF42-36EC-4E07-9BF0-1A9EAFAA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6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C9E040-5E99-4B46-ABA4-89C7985F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0737F9-7757-487C-8766-96BAE6D9D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2F6A2E-F5CE-46E7-8B00-8A94F87A6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AE902-2AFF-42C7-BD1B-E2CF5D2B6FC6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540086-DC86-48BA-AEA2-EAA715EB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42D14D-5494-4681-A231-E323DCC3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04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FAB640-D33E-4C45-8FF0-4FE6CAC6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4584C2-7B5F-4A14-B412-75C996A8C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38CB50-C0D1-494E-B815-86C20555C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FB079C-23E1-4B70-BC92-D3184DD3E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C92A-A9D0-4C4D-B5AA-CA0E915824A5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117A01-43E1-4666-8DCF-91BD9886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335A511-A7E5-4C3E-99A6-94B36E9B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67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055C31-99EB-4807-831F-7C5E60BD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C8F138-4D3E-4493-9C4B-9E810AD3F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D1A3F7A-16E6-45A8-9A3F-C027D3D1D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B7DA816-8C79-4151-AF01-732A82176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8BBF52C-A937-4EE1-BF99-BF02ABE11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A740122-AD0B-4827-A2EC-29B7C4D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B57B-4FB6-4782-A4E9-CC667E869477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0D1F3C-8ED8-43FA-A767-F31C5B65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455BD8-F303-4BD7-AC7C-FEF14F17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80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8DD93-1F37-40E4-81AB-6AEB6794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BCC05AE-6D7D-4DBD-A681-AB25EF4B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7916-CA70-44FB-B85E-0440BD35B64D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CD46E0E-A9FD-40F9-A1D5-D628D108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90333B-FDD6-42C2-97B7-337E2029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21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806D9B-F205-4ACA-B77A-53C1E8D1D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C53F-0D39-4AE7-8868-49FA95720832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9FFC097-02FF-48BB-BE84-444D4C26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11E9D4-60A4-4181-A96D-56B02B59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6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DF947C-D693-4D1A-977F-0230FF54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A23CF9-5768-42A0-B77A-5BC2C6E0D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C1E513-2E8B-43DC-BFBF-E9339ECB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5D519D-F394-405A-9A20-EF6C78B9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EC95-0C85-4E21-9A8A-37239EC01493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4FF48F-D42C-4279-A44F-06658AB0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44A83C-2411-4416-BCF5-B361DF25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80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5BCB14-890C-4C92-BEF3-8940B94C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3C782EC-17AE-4E1A-A9B5-C57022192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9E651E8-CB7D-4D30-91A4-B549A9C45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3C7A01-1B43-4778-8E90-2629118A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8A3-ED42-4FC9-A153-D38919A9603E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EF3DC3-AE11-4D1E-A83F-55967154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22807C-7AEF-4920-9C9B-BB3C12D5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D39EEF1-1D91-47FB-9911-74C37144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27FD4C-CC31-4B24-BEA9-200C283BB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FEC142-5038-4B03-80F8-065BA1FB9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1F867-D184-420D-B333-85881950072A}" type="datetime1">
              <a:rPr kumimoji="1" lang="ja-JP" altLang="en-US" smtClean="0"/>
              <a:t>2025/9/16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478AE1-C230-4B5A-A9B7-9752D99AB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FFD235-AE12-44EA-83BE-314A580B4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5E5C-8E4D-42C5-A0DA-3219F209E3C9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FBC4CA-88B3-4E95-9AD5-BCEA5CDB9585}"/>
              </a:ext>
            </a:extLst>
          </p:cNvPr>
          <p:cNvSpPr txBox="1"/>
          <p:nvPr userDrawn="1"/>
        </p:nvSpPr>
        <p:spPr>
          <a:xfrm>
            <a:off x="11257643" y="635635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2">
                    <a:lumMod val="50000"/>
                  </a:schemeClr>
                </a:solidFill>
              </a:rPr>
              <a:t>/18</a:t>
            </a:r>
            <a:endParaRPr kumimoji="1" lang="ja-JP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60BEE6-57F8-A1BB-3303-B2674E789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851" y="705904"/>
            <a:ext cx="11226297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Core-collapse supernova explosions hindered by eV-mass sterile neutrinos</a:t>
            </a:r>
            <a:endParaRPr kumimoji="1" lang="ja-JP" altLang="en-US" sz="2800" dirty="0">
              <a:latin typeface="Arial" panose="020B0604020202020204" pitchFamily="34" charset="0"/>
              <a:ea typeface="HG創英角ｺﾞｼｯｸUB" panose="020B0909000000000000" pitchFamily="49" charset="-128"/>
              <a:cs typeface="Arial" panose="020B0604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7D2D07C-BB04-65B0-00AF-F64F57C64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99978"/>
            <a:ext cx="12192000" cy="1655762"/>
          </a:xfrm>
        </p:spPr>
        <p:txBody>
          <a:bodyPr>
            <a:normAutofit/>
          </a:bodyPr>
          <a:lstStyle/>
          <a:p>
            <a:r>
              <a:rPr kumimoji="1" lang="en-US" altLang="ja-JP" sz="3600" b="1" dirty="0"/>
              <a:t>Kanji Mori</a:t>
            </a:r>
            <a:endParaRPr kumimoji="1" lang="ja-JP" altLang="en-US" sz="3600" b="1" dirty="0"/>
          </a:p>
          <a:p>
            <a:r>
              <a:rPr lang="en-US" altLang="ja-JP" sz="2800" dirty="0"/>
              <a:t>Division of Science, National Astronomical Observatory of Japan</a:t>
            </a:r>
          </a:p>
          <a:p>
            <a:r>
              <a:rPr kumimoji="1" lang="en-US" altLang="ja-JP" dirty="0"/>
              <a:t>(Moving to Keio University from October)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B51AC7-967B-5141-7182-1004FF67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08AE30A8-1962-252E-D44E-8F4B3FAB656B}"/>
              </a:ext>
            </a:extLst>
          </p:cNvPr>
          <p:cNvSpPr txBox="1">
            <a:spLocks/>
          </p:cNvSpPr>
          <p:nvPr/>
        </p:nvSpPr>
        <p:spPr>
          <a:xfrm>
            <a:off x="235389" y="5957180"/>
            <a:ext cx="11805719" cy="1105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u="sng" dirty="0"/>
              <a:t>KM, T. Takiwaki, K. Kohri, &amp; </a:t>
            </a:r>
            <a:r>
              <a:rPr lang="en-US" altLang="ja-JP" sz="1800" u="sng"/>
              <a:t>H. Nagakura</a:t>
            </a:r>
            <a:r>
              <a:rPr lang="en-US" altLang="ja-JP" sz="1800" u="sng" dirty="0"/>
              <a:t>, PRD 111 (2025) 083046.</a:t>
            </a:r>
            <a:endParaRPr lang="ja-JP" alt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3231049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EFBFD415-3D51-62DE-5172-53673F591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902" y="2799693"/>
            <a:ext cx="3971081" cy="344513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AC1CD0A-4695-4010-A622-D421BF2F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SN Simulation Coupled with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ja-JP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E6EE3E-86BF-4BD7-91F0-62256EAA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F5E951-9829-4C9B-A70D-E0F66750DA16}"/>
              </a:ext>
            </a:extLst>
          </p:cNvPr>
          <p:cNvSpPr txBox="1"/>
          <p:nvPr/>
        </p:nvSpPr>
        <p:spPr>
          <a:xfrm>
            <a:off x="978214" y="1050945"/>
            <a:ext cx="10235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Code</a:t>
            </a:r>
            <a:r>
              <a:rPr kumimoji="1" lang="en-US" altLang="ja-JP" sz="2000" dirty="0"/>
              <a:t>: 3DnSNe </a:t>
            </a:r>
            <a:r>
              <a:rPr kumimoji="1" lang="en-US" altLang="ja-JP" sz="1400" dirty="0"/>
              <a:t>[Takiwaki, Kotake &amp; </a:t>
            </a:r>
            <a:r>
              <a:rPr kumimoji="1" lang="en-US" altLang="ja-JP" sz="1400" dirty="0" err="1"/>
              <a:t>Suwa</a:t>
            </a:r>
            <a:r>
              <a:rPr kumimoji="1" lang="en-US" altLang="ja-JP" sz="1400" dirty="0"/>
              <a:t> MNRAS 461 (2016) L112]</a:t>
            </a:r>
          </a:p>
          <a:p>
            <a:endParaRPr kumimoji="1" lang="en-US" altLang="ja-JP" sz="1400" dirty="0"/>
          </a:p>
          <a:p>
            <a:r>
              <a:rPr lang="en-US" altLang="ja-JP" sz="2000" b="1" dirty="0"/>
              <a:t>Neutrino transport:</a:t>
            </a:r>
            <a:r>
              <a:rPr kumimoji="1" lang="en-US" altLang="ja-JP" sz="2000" dirty="0"/>
              <a:t> IDSA </a:t>
            </a:r>
            <a:r>
              <a:rPr kumimoji="1" lang="en-US" altLang="ja-JP" sz="1400" dirty="0"/>
              <a:t>[</a:t>
            </a:r>
            <a:r>
              <a:rPr kumimoji="1" lang="de-DE" altLang="ja-JP" sz="1400" dirty="0"/>
              <a:t>Liebendörfer, Whitehouse, &amp; Fischer ApJ 698 (2009) 1174]</a:t>
            </a:r>
            <a:endParaRPr kumimoji="1" lang="en-US" altLang="ja-JP" sz="1400" dirty="0"/>
          </a:p>
          <a:p>
            <a:endParaRPr lang="en-US" altLang="ja-JP" sz="1400" dirty="0"/>
          </a:p>
          <a:p>
            <a:r>
              <a:rPr kumimoji="1" lang="en-US" altLang="ja-JP" sz="2000" b="1" dirty="0"/>
              <a:t>Dimension</a:t>
            </a:r>
            <a:r>
              <a:rPr kumimoji="1" lang="en-US" altLang="ja-JP" sz="2000" dirty="0"/>
              <a:t>: 2D</a:t>
            </a:r>
            <a:r>
              <a:rPr kumimoji="1" lang="en-US" altLang="ja-JP" sz="2000" b="1" dirty="0"/>
              <a:t>		</a:t>
            </a:r>
            <a:r>
              <a:rPr kumimoji="1" lang="en-US" altLang="ja-JP" sz="2000" b="1" dirty="0" err="1"/>
              <a:t>EoS</a:t>
            </a:r>
            <a:r>
              <a:rPr kumimoji="1" lang="en-US" altLang="ja-JP" sz="2000" dirty="0"/>
              <a:t>: LS220	</a:t>
            </a:r>
            <a:r>
              <a:rPr kumimoji="1" lang="en-US" altLang="ja-JP" sz="2000" b="1" dirty="0"/>
              <a:t>Progenitor</a:t>
            </a:r>
            <a:r>
              <a:rPr kumimoji="1" lang="en-US" altLang="ja-JP" sz="2000" dirty="0"/>
              <a:t>: </a:t>
            </a:r>
            <a:r>
              <a:rPr lang="en-US" altLang="ja-JP" sz="2000" dirty="0"/>
              <a:t>14+9</a:t>
            </a:r>
            <a:r>
              <a:rPr kumimoji="1" lang="en-US" altLang="ja-JP" sz="2000" i="1" dirty="0"/>
              <a:t>M</a:t>
            </a:r>
            <a:r>
              <a:rPr kumimoji="1" lang="ja-JP" altLang="en-US" sz="2000" baseline="-25000" dirty="0"/>
              <a:t>☉ </a:t>
            </a:r>
            <a:r>
              <a:rPr kumimoji="1" lang="en-US" altLang="ja-JP" sz="2000" dirty="0"/>
              <a:t>merger model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1735B7-DB9B-2C66-9609-F6E99B820C24}"/>
              </a:ext>
            </a:extLst>
          </p:cNvPr>
          <p:cNvSpPr txBox="1"/>
          <p:nvPr/>
        </p:nvSpPr>
        <p:spPr>
          <a:xfrm>
            <a:off x="8156914" y="2825740"/>
            <a:ext cx="5107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[</a:t>
            </a:r>
            <a:r>
              <a:rPr lang="en-US" altLang="ja-JP" sz="1200" dirty="0" err="1"/>
              <a:t>Urushibata</a:t>
            </a:r>
            <a:r>
              <a:rPr lang="en-US" altLang="ja-JP" sz="1200" dirty="0"/>
              <a:t> et al., MNRAS 473 (2018) L101]</a:t>
            </a:r>
            <a:endParaRPr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A27C507-71CC-C142-1293-5C264EC0A878}"/>
              </a:ext>
            </a:extLst>
          </p:cNvPr>
          <p:cNvSpPr txBox="1"/>
          <p:nvPr/>
        </p:nvSpPr>
        <p:spPr>
          <a:xfrm>
            <a:off x="5751442" y="6307617"/>
            <a:ext cx="26681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 err="1"/>
              <a:t>Dentler</a:t>
            </a:r>
            <a:r>
              <a:rPr lang="en-US" altLang="ja-JP" sz="1100" dirty="0"/>
              <a:t> et al., JHEP 08 (2018) 010</a:t>
            </a:r>
            <a:endParaRPr lang="ja-JP" altLang="en-US" sz="11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D74797-5999-735E-4058-B0A8D0955DBD}"/>
              </a:ext>
            </a:extLst>
          </p:cNvPr>
          <p:cNvSpPr txBox="1"/>
          <p:nvPr/>
        </p:nvSpPr>
        <p:spPr>
          <a:xfrm>
            <a:off x="7881375" y="2437130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“SN 1987A progenitor model”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ED41AB-B050-AB6F-149F-9B37670FBF92}"/>
              </a:ext>
            </a:extLst>
          </p:cNvPr>
          <p:cNvSpPr txBox="1"/>
          <p:nvPr/>
        </p:nvSpPr>
        <p:spPr>
          <a:xfrm>
            <a:off x="929623" y="2606095"/>
            <a:ext cx="6632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/>
              <a:t>ν</a:t>
            </a:r>
            <a:r>
              <a:rPr kumimoji="1" lang="en-US" altLang="ja-JP" sz="2000" b="1" baseline="-25000" dirty="0"/>
              <a:t>s</a:t>
            </a:r>
            <a:r>
              <a:rPr kumimoji="1" lang="en-US" altLang="ja-JP" sz="2000" b="1" dirty="0"/>
              <a:t> mass and </a:t>
            </a:r>
          </a:p>
          <a:p>
            <a:r>
              <a:rPr kumimoji="1" lang="en-US" altLang="ja-JP" sz="2000" b="1" dirty="0"/>
              <a:t>ν</a:t>
            </a:r>
            <a:r>
              <a:rPr kumimoji="1" lang="en-US" altLang="ja-JP" sz="2000" b="1" baseline="-25000" dirty="0"/>
              <a:t>e</a:t>
            </a:r>
            <a:r>
              <a:rPr kumimoji="1" lang="en-US" altLang="ja-JP" sz="2000" b="1" dirty="0"/>
              <a:t>-ν</a:t>
            </a:r>
            <a:r>
              <a:rPr kumimoji="1" lang="en-US" altLang="ja-JP" sz="2000" b="1" baseline="-25000" dirty="0"/>
              <a:t>s</a:t>
            </a:r>
            <a:r>
              <a:rPr kumimoji="1" lang="en-US" altLang="ja-JP" sz="2000" b="1" dirty="0"/>
              <a:t> mixing angle: 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6084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94B00C-BF92-082C-92D6-4F81823B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anien">
            <a:hlinkClick r:id="" action="ppaction://media"/>
            <a:extLst>
              <a:ext uri="{FF2B5EF4-FFF2-40B4-BE49-F238E27FC236}">
                <a16:creationId xmlns:a16="http://schemas.microsoft.com/office/drawing/2014/main" id="{C2B71BE1-44BC-F63D-0452-FBED88345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2214" y="1346660"/>
            <a:ext cx="6042860" cy="4532145"/>
          </a:xfrm>
          <a:prstGeom prst="rect">
            <a:avLst/>
          </a:prstGeom>
        </p:spPr>
      </p:pic>
      <p:pic>
        <p:nvPicPr>
          <p:cNvPr id="9" name="anien">
            <a:hlinkClick r:id="" action="ppaction://media"/>
            <a:extLst>
              <a:ext uri="{FF2B5EF4-FFF2-40B4-BE49-F238E27FC236}">
                <a16:creationId xmlns:a16="http://schemas.microsoft.com/office/drawing/2014/main" id="{38B7BDB2-7EE2-5F5D-AA04-560CDDE1C8CF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654" y="1346660"/>
            <a:ext cx="6043353" cy="4532145"/>
          </a:xfr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79BCBE-5483-DB29-A609-9C452D7E0CD8}"/>
              </a:ext>
            </a:extLst>
          </p:cNvPr>
          <p:cNvSpPr txBox="1"/>
          <p:nvPr/>
        </p:nvSpPr>
        <p:spPr>
          <a:xfrm>
            <a:off x="2091689" y="6094740"/>
            <a:ext cx="7455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Sterile neutrinos hinder SN explosion!</a:t>
            </a:r>
            <a:endParaRPr lang="ja-JP" altLang="en-US" sz="28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DB1BEB-14C8-C82B-4F1B-46ED3484BF1D}"/>
              </a:ext>
            </a:extLst>
          </p:cNvPr>
          <p:cNvSpPr txBox="1"/>
          <p:nvPr/>
        </p:nvSpPr>
        <p:spPr>
          <a:xfrm>
            <a:off x="2091689" y="822650"/>
            <a:ext cx="261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Model </a:t>
            </a:r>
            <a:r>
              <a:rPr kumimoji="1" lang="en-US" altLang="ja-JP" sz="2400" b="1" dirty="0" err="1"/>
              <a:t>NoSterile</a:t>
            </a:r>
            <a:endParaRPr kumimoji="1" lang="ja-JP" altLang="en-US" sz="24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7D15F2-CB82-BFA7-FB13-CAB1D2F4E13B}"/>
              </a:ext>
            </a:extLst>
          </p:cNvPr>
          <p:cNvSpPr txBox="1"/>
          <p:nvPr/>
        </p:nvSpPr>
        <p:spPr>
          <a:xfrm>
            <a:off x="7075680" y="577219"/>
            <a:ext cx="4099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Model A</a:t>
            </a:r>
          </a:p>
          <a:p>
            <a:pPr algn="ctr"/>
            <a:r>
              <a:rPr kumimoji="1" lang="en-US" altLang="ja-JP" sz="2000" dirty="0"/>
              <a:t>(δm</a:t>
            </a:r>
            <a:r>
              <a:rPr kumimoji="1" lang="en-US" altLang="ja-JP" sz="2000" baseline="30000" dirty="0"/>
              <a:t>2</a:t>
            </a:r>
            <a:r>
              <a:rPr kumimoji="1" lang="en-US" altLang="ja-JP" sz="2000" dirty="0"/>
              <a:t>=3.90 eV</a:t>
            </a:r>
            <a:r>
              <a:rPr kumimoji="1" lang="en-US" altLang="ja-JP" sz="2000" baseline="30000" dirty="0"/>
              <a:t>2</a:t>
            </a:r>
            <a:r>
              <a:rPr kumimoji="1" lang="en-US" altLang="ja-JP" sz="2000" dirty="0"/>
              <a:t>, sin</a:t>
            </a:r>
            <a:r>
              <a:rPr kumimoji="1" lang="en-US" altLang="ja-JP" sz="2000" baseline="30000" dirty="0"/>
              <a:t>2 </a:t>
            </a:r>
            <a:r>
              <a:rPr kumimoji="1" lang="en-US" altLang="ja-JP" sz="2000" dirty="0"/>
              <a:t>2θ=0.040)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9375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97815E-3073-3008-9C7E-1F845AB0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"/>
            <a:ext cx="10515600" cy="1325563"/>
          </a:xfrm>
        </p:spPr>
        <p:txBody>
          <a:bodyPr/>
          <a:lstStyle/>
          <a:p>
            <a:r>
              <a:rPr lang="en-US" altLang="ja-JP" dirty="0"/>
              <a:t>Shock Radius</a:t>
            </a:r>
            <a:endParaRPr kumimoji="1" lang="ja-JP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E13E37-D075-10A4-4EDF-CB26F8E8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3DE5697-2034-E20C-8FCD-EA8E1811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81" y="1381388"/>
            <a:ext cx="7034724" cy="494452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937302-C24D-D96E-18B4-86FE7D1C35DF}"/>
              </a:ext>
            </a:extLst>
          </p:cNvPr>
          <p:cNvSpPr txBox="1"/>
          <p:nvPr/>
        </p:nvSpPr>
        <p:spPr>
          <a:xfrm>
            <a:off x="7386144" y="1509548"/>
            <a:ext cx="4496728" cy="213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ja-JP" dirty="0"/>
              <a:t>When sterile ne</a:t>
            </a:r>
            <a:r>
              <a:rPr lang="en-US" altLang="ja-JP" dirty="0"/>
              <a:t>utrinos are considered, the shock revival is delayed.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dirty="0"/>
              <a:t>When                    is sufficiently large, the shock is not revived until the end of the simulations.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5A6F5BB-40AF-D256-3009-EAF1E9BF8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91" y="3930869"/>
            <a:ext cx="2760683" cy="239504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1C1BC5C-45DE-38EB-6A3D-EAC5BC5B6A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40"/>
          <a:stretch/>
        </p:blipFill>
        <p:spPr>
          <a:xfrm>
            <a:off x="8515157" y="2479993"/>
            <a:ext cx="1050571" cy="2977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96657D-C13D-E224-649C-7C7AA08DAD92}"/>
              </a:ext>
            </a:extLst>
          </p:cNvPr>
          <p:cNvSpPr txBox="1"/>
          <p:nvPr/>
        </p:nvSpPr>
        <p:spPr>
          <a:xfrm>
            <a:off x="388271" y="6353669"/>
            <a:ext cx="6097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KM, Takiwaki, Kohri, &amp; Nagakura, PRD 111 (2025) 083046.</a:t>
            </a:r>
            <a:endParaRPr lang="ja-JP" altLang="en-US" sz="1200" dirty="0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5CD7D97F-31A2-40C8-DDA6-DC39850339C9}"/>
              </a:ext>
            </a:extLst>
          </p:cNvPr>
          <p:cNvSpPr/>
          <p:nvPr/>
        </p:nvSpPr>
        <p:spPr>
          <a:xfrm rot="11871533">
            <a:off x="4048436" y="1828802"/>
            <a:ext cx="278476" cy="10588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751DE8-A304-7C38-3422-5AE5AA711102}"/>
              </a:ext>
            </a:extLst>
          </p:cNvPr>
          <p:cNvSpPr txBox="1"/>
          <p:nvPr/>
        </p:nvSpPr>
        <p:spPr>
          <a:xfrm>
            <a:off x="3892788" y="1381388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Successful explosion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6EBC9573-0C2E-04F5-C6DB-4EFBB7160B36}"/>
              </a:ext>
            </a:extLst>
          </p:cNvPr>
          <p:cNvSpPr/>
          <p:nvPr/>
        </p:nvSpPr>
        <p:spPr>
          <a:xfrm rot="16200000">
            <a:off x="6132065" y="4350329"/>
            <a:ext cx="278476" cy="105882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50C952-5D45-64F5-8966-ABA28DCAA175}"/>
              </a:ext>
            </a:extLst>
          </p:cNvPr>
          <p:cNvSpPr txBox="1"/>
          <p:nvPr/>
        </p:nvSpPr>
        <p:spPr>
          <a:xfrm>
            <a:off x="5375657" y="4444435"/>
            <a:ext cx="20104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Failed explosion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8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28DD2-031C-7982-E5A1-CE32D322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Explosion Energy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D97BD0-5072-3063-22D7-31271B260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AB896D9-B145-1656-7537-9AB6C07A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626" y="1241915"/>
            <a:ext cx="7399474" cy="44687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E706A3-5C0B-60B4-F452-47CFEB3B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066" y="2768306"/>
            <a:ext cx="1961258" cy="4202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B0DDEF-E198-C826-058B-7EEC7E896BCA}"/>
              </a:ext>
            </a:extLst>
          </p:cNvPr>
          <p:cNvSpPr txBox="1"/>
          <p:nvPr/>
        </p:nvSpPr>
        <p:spPr>
          <a:xfrm>
            <a:off x="546926" y="5754381"/>
            <a:ext cx="10806874" cy="59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2400" dirty="0"/>
              <a:t>When sterile ne</a:t>
            </a:r>
            <a:r>
              <a:rPr lang="en-US" altLang="ja-JP" sz="2400" dirty="0"/>
              <a:t>utrinos are considered, </a:t>
            </a:r>
            <a:r>
              <a:rPr lang="en-US" altLang="ja-JP" sz="2400" b="1" dirty="0">
                <a:solidFill>
                  <a:srgbClr val="FF0000"/>
                </a:solidFill>
              </a:rPr>
              <a:t>the explosion energy is reduced</a:t>
            </a:r>
            <a:r>
              <a:rPr lang="en-US" altLang="ja-JP" sz="2400" dirty="0"/>
              <a:t>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EF25A0-F19F-2EBA-AEE1-8030795F9045}"/>
              </a:ext>
            </a:extLst>
          </p:cNvPr>
          <p:cNvSpPr txBox="1"/>
          <p:nvPr/>
        </p:nvSpPr>
        <p:spPr>
          <a:xfrm>
            <a:off x="5357389" y="1147321"/>
            <a:ext cx="6097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KM, Takiwaki, Kohri, &amp; Nagakura, PRD 111 (2025) 083046.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4607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DB375B-7431-39AA-7CCE-879B2165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Active-Sterile Oscillation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5C8A5F-0D5C-6C83-8C4F-D4D892D0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2D0FB7-541A-A22E-DC20-EA4ED6D59BE2}"/>
              </a:ext>
            </a:extLst>
          </p:cNvPr>
          <p:cNvSpPr txBox="1"/>
          <p:nvPr/>
        </p:nvSpPr>
        <p:spPr>
          <a:xfrm>
            <a:off x="2054669" y="5390422"/>
            <a:ext cx="80826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ja-JP" sz="3200" dirty="0">
                <a:cs typeface="Times New Roman" panose="02020603050405020304" pitchFamily="18" charset="0"/>
              </a:rPr>
              <a:t>The </a:t>
            </a:r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3200" dirty="0">
                <a:cs typeface="Times New Roman" panose="02020603050405020304" pitchFamily="18" charset="0"/>
              </a:rPr>
              <a:t> survival prob. depends 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ja-JP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The neutrino heating rate is reduced!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168D704-A6F3-0137-32D6-6A8017A4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94" y="1163895"/>
            <a:ext cx="5970985" cy="393236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DE045FE-C281-6C12-2FFD-89B33645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121" y="1163895"/>
            <a:ext cx="5623912" cy="393236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86BBCEC-2DAA-FE16-7B89-750FAC47848E}"/>
              </a:ext>
            </a:extLst>
          </p:cNvPr>
          <p:cNvSpPr txBox="1"/>
          <p:nvPr/>
        </p:nvSpPr>
        <p:spPr>
          <a:xfrm>
            <a:off x="7035363" y="1497724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t</a:t>
            </a:r>
            <a:r>
              <a:rPr kumimoji="1" lang="en-US" altLang="ja-JP" b="1" baseline="-25000" dirty="0"/>
              <a:t>pb</a:t>
            </a:r>
            <a:r>
              <a:rPr kumimoji="1" lang="en-US" altLang="ja-JP" b="1" dirty="0"/>
              <a:t>=100 </a:t>
            </a:r>
            <a:r>
              <a:rPr kumimoji="1" lang="en-US" altLang="ja-JP" b="1" dirty="0" err="1"/>
              <a:t>ms</a:t>
            </a:r>
            <a:endParaRPr kumimoji="1" lang="ja-JP" altLang="en-US" b="1" dirty="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2E54ECBB-3B93-A978-632B-61F3739F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40"/>
          <a:stretch/>
        </p:blipFill>
        <p:spPr>
          <a:xfrm>
            <a:off x="2741036" y="2340559"/>
            <a:ext cx="1050571" cy="297797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9521A83-D871-0B71-6804-AED99A42D052}"/>
              </a:ext>
            </a:extLst>
          </p:cNvPr>
          <p:cNvSpPr txBox="1"/>
          <p:nvPr/>
        </p:nvSpPr>
        <p:spPr>
          <a:xfrm>
            <a:off x="3791607" y="2304791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l</a:t>
            </a:r>
            <a:r>
              <a:rPr kumimoji="1" lang="en-US" altLang="ja-JP" b="1" dirty="0">
                <a:solidFill>
                  <a:srgbClr val="FF0000"/>
                </a:solidFill>
              </a:rPr>
              <a:t>arge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F6D9747-4FD4-987D-36C2-50A4D9A94E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40"/>
          <a:stretch/>
        </p:blipFill>
        <p:spPr>
          <a:xfrm>
            <a:off x="1273529" y="1057648"/>
            <a:ext cx="1050571" cy="297797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1B7710C-E645-C75A-FB15-32E3DF328DFE}"/>
              </a:ext>
            </a:extLst>
          </p:cNvPr>
          <p:cNvSpPr txBox="1"/>
          <p:nvPr/>
        </p:nvSpPr>
        <p:spPr>
          <a:xfrm>
            <a:off x="2324100" y="102188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small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7343F59A-09FC-7574-EAA1-ADB7240952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40"/>
          <a:stretch/>
        </p:blipFill>
        <p:spPr>
          <a:xfrm>
            <a:off x="8754940" y="5508261"/>
            <a:ext cx="1288091" cy="3651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1C0B87-2D03-9030-3065-7DEB33C655B8}"/>
              </a:ext>
            </a:extLst>
          </p:cNvPr>
          <p:cNvSpPr txBox="1"/>
          <p:nvPr/>
        </p:nvSpPr>
        <p:spPr>
          <a:xfrm>
            <a:off x="7475899" y="5083277"/>
            <a:ext cx="6097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KM, Takiwaki, Kohri, &amp; Nagakura, PRD 111 (2025) 083046.</a:t>
            </a:r>
            <a:endParaRPr lang="ja-JP" altLang="en-US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2428C7-1035-C187-5D59-0E0E476F939B}"/>
              </a:ext>
            </a:extLst>
          </p:cNvPr>
          <p:cNvSpPr txBox="1"/>
          <p:nvPr/>
        </p:nvSpPr>
        <p:spPr>
          <a:xfrm>
            <a:off x="4525968" y="1467578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/>
              <a:t>t</a:t>
            </a:r>
            <a:r>
              <a:rPr kumimoji="1" lang="en-US" altLang="ja-JP" b="1" baseline="-25000" dirty="0" err="1"/>
              <a:t>pb</a:t>
            </a:r>
            <a:r>
              <a:rPr kumimoji="1" lang="en-US" altLang="ja-JP" b="1" dirty="0"/>
              <a:t>=</a:t>
            </a:r>
            <a:r>
              <a:rPr lang="en-US" altLang="ja-JP" b="1" dirty="0"/>
              <a:t>50</a:t>
            </a:r>
            <a:r>
              <a:rPr kumimoji="1" lang="en-US" altLang="ja-JP" b="1" dirty="0"/>
              <a:t> </a:t>
            </a:r>
            <a:r>
              <a:rPr kumimoji="1" lang="en-US" altLang="ja-JP" b="1" dirty="0" err="1"/>
              <a:t>ms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557346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0CA72-40FC-497D-E1A9-39600E8D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SN 1987A Explosion Condition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C4FA1B-8E0E-BF35-4E0A-6316BD6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8969467-7EEF-649E-F9AC-A23C6D49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75" y="2347364"/>
            <a:ext cx="3248478" cy="5715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E451CA-6ED3-FC56-4427-208584DAEBAD}"/>
              </a:ext>
            </a:extLst>
          </p:cNvPr>
          <p:cNvSpPr txBox="1"/>
          <p:nvPr/>
        </p:nvSpPr>
        <p:spPr>
          <a:xfrm>
            <a:off x="6316047" y="1037566"/>
            <a:ext cx="5195575" cy="11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/>
              <a:t>Condition for successful SN 1987A explosion: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4EDEBAC-3232-3CFA-ECE4-330C598BC900}"/>
              </a:ext>
            </a:extLst>
          </p:cNvPr>
          <p:cNvSpPr txBox="1"/>
          <p:nvPr/>
        </p:nvSpPr>
        <p:spPr>
          <a:xfrm>
            <a:off x="6388332" y="3384558"/>
            <a:ext cx="5638568" cy="2810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ja-JP" sz="2400" b="1" dirty="0">
                <a:solidFill>
                  <a:srgbClr val="FF0000"/>
                </a:solidFill>
              </a:rPr>
              <a:t>SN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explodability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can provide a new constraint on sterile neutrinos!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sz="2400" dirty="0"/>
              <a:t>A wide range of the area preferred by the reactor anomaly is excluded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0C42F1-C822-6C8B-C551-D86FC7A33FAE}"/>
              </a:ext>
            </a:extLst>
          </p:cNvPr>
          <p:cNvSpPr txBox="1"/>
          <p:nvPr/>
        </p:nvSpPr>
        <p:spPr>
          <a:xfrm>
            <a:off x="1577148" y="6441579"/>
            <a:ext cx="6097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KM, Takiwaki, Kohri, &amp; Nagakura, PRD 111 (2025) 083046.</a:t>
            </a:r>
            <a:endParaRPr lang="ja-JP" alt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19DF5B-5BC9-AA2B-A817-30D3D5D9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8769"/>
            <a:ext cx="5145386" cy="49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EF2312-7A3E-272A-101E-533CA977FD49}"/>
              </a:ext>
            </a:extLst>
          </p:cNvPr>
          <p:cNvSpPr txBox="1"/>
          <p:nvPr/>
        </p:nvSpPr>
        <p:spPr>
          <a:xfrm>
            <a:off x="1208069" y="2052321"/>
            <a:ext cx="14214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Successful explosion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9C8926-BFF9-3E6D-4C4D-547965926DE0}"/>
              </a:ext>
            </a:extLst>
          </p:cNvPr>
          <p:cNvSpPr txBox="1"/>
          <p:nvPr/>
        </p:nvSpPr>
        <p:spPr>
          <a:xfrm>
            <a:off x="2181885" y="4389042"/>
            <a:ext cx="1931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ν</a:t>
            </a:r>
            <a:r>
              <a:rPr kumimoji="1" lang="en-US" altLang="ja-JP" sz="1400" b="1" baseline="-25000" dirty="0">
                <a:solidFill>
                  <a:srgbClr val="FF0000"/>
                </a:solidFill>
              </a:rPr>
              <a:t>e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  </a:t>
            </a:r>
            <a:r>
              <a:rPr kumimoji="1" lang="en-US" altLang="ja-JP" sz="1400" b="1" dirty="0" err="1">
                <a:solidFill>
                  <a:srgbClr val="FF0000"/>
                </a:solidFill>
              </a:rPr>
              <a:t>disapp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. exp.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BCD82B-6641-17A6-42A1-90749D0ECC84}"/>
              </a:ext>
            </a:extLst>
          </p:cNvPr>
          <p:cNvSpPr txBox="1"/>
          <p:nvPr/>
        </p:nvSpPr>
        <p:spPr>
          <a:xfrm>
            <a:off x="3886954" y="1174496"/>
            <a:ext cx="96910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Reactor Anti-ν Anomaly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1D03600-F20E-0A86-337B-AA4B172F62DB}"/>
              </a:ext>
            </a:extLst>
          </p:cNvPr>
          <p:cNvSpPr/>
          <p:nvPr/>
        </p:nvSpPr>
        <p:spPr>
          <a:xfrm>
            <a:off x="1966470" y="5177431"/>
            <a:ext cx="139882" cy="1478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256749-3C41-DF66-F516-EF58A84BE2AE}"/>
              </a:ext>
            </a:extLst>
          </p:cNvPr>
          <p:cNvSpPr txBox="1"/>
          <p:nvPr/>
        </p:nvSpPr>
        <p:spPr>
          <a:xfrm>
            <a:off x="2053036" y="4985092"/>
            <a:ext cx="5195575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600" b="1" dirty="0"/>
              <a:t>: Successful explosion</a:t>
            </a:r>
            <a:endParaRPr kumimoji="1" lang="ja-JP" altLang="en-US" sz="16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6C3D99-6A01-1DBA-4F8B-C6B5BE473E68}"/>
              </a:ext>
            </a:extLst>
          </p:cNvPr>
          <p:cNvSpPr txBox="1"/>
          <p:nvPr/>
        </p:nvSpPr>
        <p:spPr>
          <a:xfrm>
            <a:off x="1848318" y="4719385"/>
            <a:ext cx="5195575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dirty="0"/>
              <a:t>×: </a:t>
            </a:r>
            <a:r>
              <a:rPr kumimoji="1" lang="en-US" altLang="ja-JP" sz="1600" b="1" dirty="0"/>
              <a:t>Failed explosion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54088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97815E-3073-3008-9C7E-1F845AB0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4"/>
            <a:ext cx="10515600" cy="852962"/>
          </a:xfrm>
        </p:spPr>
        <p:txBody>
          <a:bodyPr/>
          <a:lstStyle/>
          <a:p>
            <a:r>
              <a:rPr kumimoji="1" lang="en-US" altLang="ja-JP" dirty="0"/>
              <a:t>Neutrino Signals</a:t>
            </a:r>
            <a:endParaRPr kumimoji="1" lang="ja-JP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E13E37-D075-10A4-4EDF-CB26F8E8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05A9ACB-AD26-8CC8-FFD6-02F11A04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53" y="1283192"/>
            <a:ext cx="9753894" cy="549555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49A8140-E7BF-BAD9-724C-69E954F76325}"/>
              </a:ext>
            </a:extLst>
          </p:cNvPr>
          <p:cNvSpPr txBox="1"/>
          <p:nvPr/>
        </p:nvSpPr>
        <p:spPr>
          <a:xfrm>
            <a:off x="1785851" y="940877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Hyper-</a:t>
            </a:r>
            <a:r>
              <a:rPr kumimoji="1" lang="en-US" altLang="ja-JP" b="1" dirty="0" err="1"/>
              <a:t>Kamiokande</a:t>
            </a:r>
            <a:r>
              <a:rPr kumimoji="1" lang="en-US" altLang="ja-JP" b="1" dirty="0"/>
              <a:t> (ν</a:t>
            </a:r>
            <a:r>
              <a:rPr kumimoji="1" lang="en-US" altLang="ja-JP" b="1" baseline="-25000" dirty="0"/>
              <a:t>e</a:t>
            </a:r>
            <a:r>
              <a:rPr kumimoji="1" lang="en-US" altLang="ja-JP" b="1" dirty="0"/>
              <a:t> events) </a:t>
            </a:r>
            <a:endParaRPr kumimoji="1" lang="ja-JP" altLang="en-US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031B956-0427-1B68-FD7B-34C62A0934CB}"/>
              </a:ext>
            </a:extLst>
          </p:cNvPr>
          <p:cNvSpPr txBox="1"/>
          <p:nvPr/>
        </p:nvSpPr>
        <p:spPr>
          <a:xfrm>
            <a:off x="7659128" y="940877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DUNE (ν</a:t>
            </a:r>
            <a:r>
              <a:rPr kumimoji="1" lang="en-US" altLang="ja-JP" b="1" baseline="-25000" dirty="0"/>
              <a:t>e</a:t>
            </a:r>
            <a:r>
              <a:rPr kumimoji="1" lang="en-US" altLang="ja-JP" b="1" dirty="0"/>
              <a:t> events) </a:t>
            </a:r>
            <a:endParaRPr kumimoji="1" lang="ja-JP" altLang="en-US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443C1B-F2AD-ECF5-334F-330E141CA4BD}"/>
              </a:ext>
            </a:extLst>
          </p:cNvPr>
          <p:cNvSpPr txBox="1"/>
          <p:nvPr/>
        </p:nvSpPr>
        <p:spPr>
          <a:xfrm>
            <a:off x="3605661" y="3125586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Normal hierarchy</a:t>
            </a:r>
            <a:endParaRPr kumimoji="1" lang="ja-JP" altLang="en-US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2B9D27-DC4C-07A7-B5F0-BF406743B5B3}"/>
              </a:ext>
            </a:extLst>
          </p:cNvPr>
          <p:cNvSpPr txBox="1"/>
          <p:nvPr/>
        </p:nvSpPr>
        <p:spPr>
          <a:xfrm>
            <a:off x="3490244" y="5943600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Inverted hierarchy</a:t>
            </a:r>
            <a:endParaRPr kumimoji="1" lang="ja-JP" altLang="en-US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5D5CC7-C80B-54A7-D6D8-E864AEFB16EE}"/>
              </a:ext>
            </a:extLst>
          </p:cNvPr>
          <p:cNvSpPr txBox="1"/>
          <p:nvPr/>
        </p:nvSpPr>
        <p:spPr>
          <a:xfrm>
            <a:off x="8647330" y="3125586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Normal hierarchy</a:t>
            </a:r>
            <a:endParaRPr kumimoji="1" lang="ja-JP" altLang="en-US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541A6D-7897-746C-FEC3-B04566B415A1}"/>
              </a:ext>
            </a:extLst>
          </p:cNvPr>
          <p:cNvSpPr txBox="1"/>
          <p:nvPr/>
        </p:nvSpPr>
        <p:spPr>
          <a:xfrm>
            <a:off x="8531913" y="5943600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Inverted hierarchy</a:t>
            </a:r>
            <a:endParaRPr kumimoji="1" lang="ja-JP" altLang="en-US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D20E5E-1553-5ECF-75CF-8E8CB741D6C8}"/>
              </a:ext>
            </a:extLst>
          </p:cNvPr>
          <p:cNvSpPr txBox="1"/>
          <p:nvPr/>
        </p:nvSpPr>
        <p:spPr>
          <a:xfrm>
            <a:off x="4121772" y="730860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-</a:t>
            </a:r>
            <a:endParaRPr kumimoji="1" lang="ja-JP" altLang="en-US" sz="32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3600756-D616-B884-FD18-054A8A11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40"/>
          <a:stretch/>
        </p:blipFill>
        <p:spPr>
          <a:xfrm>
            <a:off x="4350097" y="2659770"/>
            <a:ext cx="679103" cy="1925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D9B4E8D-C717-F34B-E174-840D3421064A}"/>
              </a:ext>
            </a:extLst>
          </p:cNvPr>
          <p:cNvSpPr txBox="1"/>
          <p:nvPr/>
        </p:nvSpPr>
        <p:spPr>
          <a:xfrm>
            <a:off x="4987636" y="2581738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large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6173723-04F8-32E7-59E7-1A8790F2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40"/>
          <a:stretch/>
        </p:blipFill>
        <p:spPr>
          <a:xfrm>
            <a:off x="3392748" y="1693955"/>
            <a:ext cx="679103" cy="1925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2DE057-0320-4899-8F28-91AAE813367A}"/>
              </a:ext>
            </a:extLst>
          </p:cNvPr>
          <p:cNvSpPr txBox="1"/>
          <p:nvPr/>
        </p:nvSpPr>
        <p:spPr>
          <a:xfrm>
            <a:off x="4030287" y="1615923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70C0"/>
                </a:solidFill>
              </a:rPr>
              <a:t>small</a:t>
            </a:r>
            <a:endParaRPr kumimoji="1"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F51A426-4070-5B3E-E450-C9DA3C1F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40"/>
          <a:stretch/>
        </p:blipFill>
        <p:spPr>
          <a:xfrm>
            <a:off x="9182265" y="4931915"/>
            <a:ext cx="679103" cy="1925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8889BC5-EAD0-9DA9-61F2-1809B69B00A3}"/>
              </a:ext>
            </a:extLst>
          </p:cNvPr>
          <p:cNvSpPr txBox="1"/>
          <p:nvPr/>
        </p:nvSpPr>
        <p:spPr>
          <a:xfrm>
            <a:off x="9819804" y="4853883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large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61FD041-6374-95B0-CA70-5A73A313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40"/>
          <a:stretch/>
        </p:blipFill>
        <p:spPr>
          <a:xfrm>
            <a:off x="9145396" y="5606826"/>
            <a:ext cx="679103" cy="19250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B74163-9B78-50BD-6613-E75D6F3C1E05}"/>
              </a:ext>
            </a:extLst>
          </p:cNvPr>
          <p:cNvSpPr txBox="1"/>
          <p:nvPr/>
        </p:nvSpPr>
        <p:spPr>
          <a:xfrm>
            <a:off x="9782935" y="5528794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70C0"/>
                </a:solidFill>
              </a:rPr>
              <a:t>small</a:t>
            </a:r>
            <a:endParaRPr kumimoji="1"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55EBDDF-92F3-FA3A-C928-C8FE6810EE89}"/>
              </a:ext>
            </a:extLst>
          </p:cNvPr>
          <p:cNvSpPr txBox="1"/>
          <p:nvPr/>
        </p:nvSpPr>
        <p:spPr>
          <a:xfrm>
            <a:off x="387620" y="3239482"/>
            <a:ext cx="10790133" cy="10648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rgbClr val="FF0000"/>
                </a:solidFill>
              </a:rPr>
              <a:t>Observations of SN ν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e</a:t>
            </a:r>
            <a:r>
              <a:rPr lang="en-US" altLang="ja-JP" sz="2400" b="1" dirty="0">
                <a:solidFill>
                  <a:srgbClr val="FF0000"/>
                </a:solidFill>
              </a:rPr>
              <a:t> is useful to probe ν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s</a:t>
            </a:r>
            <a:r>
              <a:rPr lang="en-US" altLang="ja-JP" sz="2400" b="1" dirty="0">
                <a:solidFill>
                  <a:srgbClr val="FF0000"/>
                </a:solidFill>
              </a:rPr>
              <a:t> with a small mixing angle!</a:t>
            </a:r>
          </a:p>
          <a:p>
            <a:pPr>
              <a:lnSpc>
                <a:spcPct val="150000"/>
              </a:lnSpc>
            </a:pPr>
            <a:r>
              <a:rPr kumimoji="1" lang="en-US" altLang="ja-JP" sz="2000" dirty="0"/>
              <a:t>(as long as the outer resonance is adiabatic)</a:t>
            </a:r>
            <a:endParaRPr kumimoji="1" lang="ja-JP" altLang="en-US" sz="2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8BFD794-4608-923D-782F-B1D8A9284D94}"/>
              </a:ext>
            </a:extLst>
          </p:cNvPr>
          <p:cNvSpPr txBox="1"/>
          <p:nvPr/>
        </p:nvSpPr>
        <p:spPr>
          <a:xfrm>
            <a:off x="5315989" y="726250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/>
              <a:t>D</a:t>
            </a:r>
            <a:r>
              <a:rPr kumimoji="1" lang="en-US" altLang="ja-JP" sz="2400" dirty="0"/>
              <a:t>=10 kpc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07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B806-4BCA-B187-5113-98CC089E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EF7A55-A35B-1A19-0AD4-4C5C6809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Active-Sterile Oscillations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23FC0B-2018-2315-CB50-1FAE06C6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7C3DAC-3825-2B72-09D5-27E498F4AB98}"/>
              </a:ext>
            </a:extLst>
          </p:cNvPr>
          <p:cNvSpPr txBox="1"/>
          <p:nvPr/>
        </p:nvSpPr>
        <p:spPr>
          <a:xfrm>
            <a:off x="689549" y="2042897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2">
                    <a:lumMod val="50000"/>
                  </a:schemeClr>
                </a:solidFill>
              </a:rPr>
              <a:t>In the case of </a:t>
            </a:r>
            <a:r>
              <a:rPr kumimoji="1" lang="en-US" altLang="ja-JP" b="1" dirty="0">
                <a:solidFill>
                  <a:schemeClr val="bg2">
                    <a:lumMod val="50000"/>
                  </a:schemeClr>
                </a:solidFill>
              </a:rPr>
              <a:t>active-active oscillations</a:t>
            </a:r>
            <a:r>
              <a:rPr kumimoji="1" lang="en-US" altLang="ja-JP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r>
              <a:rPr kumimoji="1" lang="en-US" altLang="ja-JP" dirty="0">
                <a:solidFill>
                  <a:schemeClr val="bg2">
                    <a:lumMod val="50000"/>
                  </a:schemeClr>
                </a:solidFill>
              </a:rPr>
              <a:t>only the charged-current potential is considered: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1D59E35-655F-9F4C-E782-4DDD2F17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27" y="2768559"/>
            <a:ext cx="3054413" cy="3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B693BFD7-035B-67A0-67A5-9A0C2F90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82" y="1187697"/>
            <a:ext cx="2022584" cy="61477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D18240-2E8D-B9D6-C366-86354470F2A1}"/>
              </a:ext>
            </a:extLst>
          </p:cNvPr>
          <p:cNvSpPr txBox="1"/>
          <p:nvPr/>
        </p:nvSpPr>
        <p:spPr>
          <a:xfrm>
            <a:off x="691008" y="1339994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2">
                    <a:lumMod val="50000"/>
                  </a:schemeClr>
                </a:solidFill>
              </a:rPr>
              <a:t>MSW resonance condition: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BD9D07-0B8D-4945-2AE3-59295A9AF2DE}"/>
              </a:ext>
            </a:extLst>
          </p:cNvPr>
          <p:cNvSpPr txBox="1"/>
          <p:nvPr/>
        </p:nvSpPr>
        <p:spPr>
          <a:xfrm>
            <a:off x="723306" y="3218049"/>
            <a:ext cx="562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2">
                    <a:lumMod val="50000"/>
                  </a:schemeClr>
                </a:solidFill>
              </a:rPr>
              <a:t>However, in the case of </a:t>
            </a:r>
            <a:r>
              <a:rPr kumimoji="1" lang="en-US" altLang="ja-JP" b="1" dirty="0">
                <a:solidFill>
                  <a:schemeClr val="bg2">
                    <a:lumMod val="50000"/>
                  </a:schemeClr>
                </a:solidFill>
              </a:rPr>
              <a:t>active-sterile oscillations</a:t>
            </a:r>
            <a:r>
              <a:rPr kumimoji="1" lang="en-US" altLang="ja-JP" dirty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  <a:p>
            <a:r>
              <a:rPr lang="en-US" altLang="ja-JP" dirty="0">
                <a:solidFill>
                  <a:schemeClr val="bg2">
                    <a:lumMod val="50000"/>
                  </a:schemeClr>
                </a:solidFill>
              </a:rPr>
              <a:t>the neutral-current potential should be included: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3608458-4E80-C511-0AA3-A779424A7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22" y="3884897"/>
            <a:ext cx="7359749" cy="70818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9E16B0A-743E-BD77-7164-4F1FD1C74643}"/>
              </a:ext>
            </a:extLst>
          </p:cNvPr>
          <p:cNvCxnSpPr>
            <a:cxnSpLocks/>
          </p:cNvCxnSpPr>
          <p:nvPr/>
        </p:nvCxnSpPr>
        <p:spPr>
          <a:xfrm>
            <a:off x="963168" y="6071616"/>
            <a:ext cx="64780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B3486A7-7F78-1BCB-0D09-535DE8A527A6}"/>
              </a:ext>
            </a:extLst>
          </p:cNvPr>
          <p:cNvCxnSpPr>
            <a:cxnSpLocks/>
          </p:cNvCxnSpPr>
          <p:nvPr/>
        </p:nvCxnSpPr>
        <p:spPr>
          <a:xfrm flipV="1">
            <a:off x="1403096" y="4271264"/>
            <a:ext cx="0" cy="2450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4FE4D7D2-1D69-74CD-61C3-4E5477BF5D07}"/>
              </a:ext>
            </a:extLst>
          </p:cNvPr>
          <p:cNvSpPr/>
          <p:nvPr/>
        </p:nvSpPr>
        <p:spPr>
          <a:xfrm>
            <a:off x="2225255" y="4563188"/>
            <a:ext cx="2675929" cy="2028620"/>
          </a:xfrm>
          <a:custGeom>
            <a:avLst/>
            <a:gdLst>
              <a:gd name="connsiteX0" fmla="*/ 1817 w 2675929"/>
              <a:gd name="connsiteY0" fmla="*/ 2028620 h 2028620"/>
              <a:gd name="connsiteX1" fmla="*/ 5881 w 2675929"/>
              <a:gd name="connsiteY1" fmla="*/ 1053260 h 2028620"/>
              <a:gd name="connsiteX2" fmla="*/ 50585 w 2675929"/>
              <a:gd name="connsiteY2" fmla="*/ 650924 h 2028620"/>
              <a:gd name="connsiteX3" fmla="*/ 261913 w 2675929"/>
              <a:gd name="connsiteY3" fmla="*/ 183564 h 2028620"/>
              <a:gd name="connsiteX4" fmla="*/ 700825 w 2675929"/>
              <a:gd name="connsiteY4" fmla="*/ 21004 h 2028620"/>
              <a:gd name="connsiteX5" fmla="*/ 993433 w 2675929"/>
              <a:gd name="connsiteY5" fmla="*/ 618412 h 2028620"/>
              <a:gd name="connsiteX6" fmla="*/ 1416089 w 2675929"/>
              <a:gd name="connsiteY6" fmla="*/ 1049196 h 2028620"/>
              <a:gd name="connsiteX7" fmla="*/ 2180121 w 2675929"/>
              <a:gd name="connsiteY7" fmla="*/ 1325548 h 2028620"/>
              <a:gd name="connsiteX8" fmla="*/ 2468665 w 2675929"/>
              <a:gd name="connsiteY8" fmla="*/ 1406828 h 2028620"/>
              <a:gd name="connsiteX9" fmla="*/ 2675929 w 2675929"/>
              <a:gd name="connsiteY9" fmla="*/ 1435276 h 202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5929" h="2028620">
                <a:moveTo>
                  <a:pt x="1817" y="2028620"/>
                </a:moveTo>
                <a:cubicBezTo>
                  <a:pt x="-215" y="1655748"/>
                  <a:pt x="-2247" y="1282876"/>
                  <a:pt x="5881" y="1053260"/>
                </a:cubicBezTo>
                <a:cubicBezTo>
                  <a:pt x="14009" y="823644"/>
                  <a:pt x="7913" y="795873"/>
                  <a:pt x="50585" y="650924"/>
                </a:cubicBezTo>
                <a:cubicBezTo>
                  <a:pt x="93257" y="505975"/>
                  <a:pt x="153540" y="288551"/>
                  <a:pt x="261913" y="183564"/>
                </a:cubicBezTo>
                <a:cubicBezTo>
                  <a:pt x="370286" y="78577"/>
                  <a:pt x="578905" y="-51471"/>
                  <a:pt x="700825" y="21004"/>
                </a:cubicBezTo>
                <a:cubicBezTo>
                  <a:pt x="822745" y="93479"/>
                  <a:pt x="874222" y="447047"/>
                  <a:pt x="993433" y="618412"/>
                </a:cubicBezTo>
                <a:cubicBezTo>
                  <a:pt x="1112644" y="789777"/>
                  <a:pt x="1218308" y="931340"/>
                  <a:pt x="1416089" y="1049196"/>
                </a:cubicBezTo>
                <a:cubicBezTo>
                  <a:pt x="1613870" y="1167052"/>
                  <a:pt x="2004692" y="1265943"/>
                  <a:pt x="2180121" y="1325548"/>
                </a:cubicBezTo>
                <a:cubicBezTo>
                  <a:pt x="2355550" y="1385153"/>
                  <a:pt x="2386030" y="1388540"/>
                  <a:pt x="2468665" y="1406828"/>
                </a:cubicBezTo>
                <a:cubicBezTo>
                  <a:pt x="2551300" y="1425116"/>
                  <a:pt x="2613614" y="1430196"/>
                  <a:pt x="2675929" y="143527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7C762AF-E8F7-6731-33C4-12125CE35AF9}"/>
              </a:ext>
            </a:extLst>
          </p:cNvPr>
          <p:cNvSpPr txBox="1"/>
          <p:nvPr/>
        </p:nvSpPr>
        <p:spPr>
          <a:xfrm>
            <a:off x="1042100" y="607568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O</a:t>
            </a:r>
            <a:endParaRPr kumimoji="1" lang="ja-JP" altLang="en-US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ECEAA47-D629-C4A7-CB32-7CFF89961E2B}"/>
              </a:ext>
            </a:extLst>
          </p:cNvPr>
          <p:cNvSpPr txBox="1"/>
          <p:nvPr/>
        </p:nvSpPr>
        <p:spPr>
          <a:xfrm>
            <a:off x="838200" y="4134111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V</a:t>
            </a:r>
            <a:r>
              <a:rPr kumimoji="1" lang="en-US" altLang="ja-JP" b="1" baseline="-25000" dirty="0"/>
              <a:t>m</a:t>
            </a:r>
            <a:endParaRPr kumimoji="1" lang="ja-JP" altLang="en-US" b="1" baseline="-25000" dirty="0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78A426D-E034-F0AD-EF08-82546287B825}"/>
              </a:ext>
            </a:extLst>
          </p:cNvPr>
          <p:cNvCxnSpPr>
            <a:cxnSpLocks/>
          </p:cNvCxnSpPr>
          <p:nvPr/>
        </p:nvCxnSpPr>
        <p:spPr>
          <a:xfrm>
            <a:off x="1403096" y="5872480"/>
            <a:ext cx="379476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EBD0CA8-FE1D-04F8-E43C-72FE277CB3E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403096" y="6260346"/>
            <a:ext cx="379476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2">
            <a:extLst>
              <a:ext uri="{FF2B5EF4-FFF2-40B4-BE49-F238E27FC236}">
                <a16:creationId xmlns:a16="http://schemas.microsoft.com/office/drawing/2014/main" id="{A7EFB455-1211-0A13-3362-06FD1FB65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3"/>
          <a:stretch/>
        </p:blipFill>
        <p:spPr bwMode="auto">
          <a:xfrm>
            <a:off x="5491615" y="5513648"/>
            <a:ext cx="970190" cy="43153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441A1A96-8D04-A91B-25F1-4C2AA6C89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3"/>
          <a:stretch/>
        </p:blipFill>
        <p:spPr bwMode="auto">
          <a:xfrm>
            <a:off x="5491615" y="6107380"/>
            <a:ext cx="970190" cy="43153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6360997-9707-D1B1-348B-2941CD7AB5DB}"/>
              </a:ext>
            </a:extLst>
          </p:cNvPr>
          <p:cNvSpPr txBox="1"/>
          <p:nvPr/>
        </p:nvSpPr>
        <p:spPr>
          <a:xfrm>
            <a:off x="5136987" y="61716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―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A05901D-D8E0-1A49-CEE9-00AC862E4C20}"/>
              </a:ext>
            </a:extLst>
          </p:cNvPr>
          <p:cNvSpPr txBox="1"/>
          <p:nvPr/>
        </p:nvSpPr>
        <p:spPr>
          <a:xfrm>
            <a:off x="6408928" y="557749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CC99A6B-E7F2-3091-BCC3-D9CAD24A2427}"/>
              </a:ext>
            </a:extLst>
          </p:cNvPr>
          <p:cNvSpPr txBox="1"/>
          <p:nvPr/>
        </p:nvSpPr>
        <p:spPr>
          <a:xfrm>
            <a:off x="6408928" y="617063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3926FF0-0CC3-B3DA-573E-71E61AC134A5}"/>
              </a:ext>
            </a:extLst>
          </p:cNvPr>
          <p:cNvSpPr txBox="1"/>
          <p:nvPr/>
        </p:nvSpPr>
        <p:spPr>
          <a:xfrm>
            <a:off x="6461805" y="5967958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-</a:t>
            </a:r>
            <a:endParaRPr kumimoji="1" lang="ja-JP" altLang="en-US" sz="32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525A7C8-702A-37B7-9AAC-3A531A5CFE74}"/>
              </a:ext>
            </a:extLst>
          </p:cNvPr>
          <p:cNvSpPr txBox="1"/>
          <p:nvPr/>
        </p:nvSpPr>
        <p:spPr>
          <a:xfrm>
            <a:off x="7052236" y="6075679"/>
            <a:ext cx="123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Radius</a:t>
            </a:r>
            <a:endParaRPr kumimoji="1" lang="ja-JP" altLang="en-US" b="1" dirty="0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5FC52B10-2F52-93E5-BF4D-9753DD620507}"/>
              </a:ext>
            </a:extLst>
          </p:cNvPr>
          <p:cNvSpPr/>
          <p:nvPr/>
        </p:nvSpPr>
        <p:spPr>
          <a:xfrm>
            <a:off x="2109216" y="5762164"/>
            <a:ext cx="203201" cy="205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D52A8873-7E74-90BB-689E-D7C37D5CD799}"/>
              </a:ext>
            </a:extLst>
          </p:cNvPr>
          <p:cNvSpPr/>
          <p:nvPr/>
        </p:nvSpPr>
        <p:spPr>
          <a:xfrm>
            <a:off x="4246880" y="5779990"/>
            <a:ext cx="203201" cy="205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A7E527C9-F20D-190D-7C3B-9961E75F857A}"/>
              </a:ext>
            </a:extLst>
          </p:cNvPr>
          <p:cNvSpPr/>
          <p:nvPr/>
        </p:nvSpPr>
        <p:spPr>
          <a:xfrm>
            <a:off x="2119274" y="6149505"/>
            <a:ext cx="203201" cy="205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67F1688-7AF8-220C-8A02-BA765D0C8035}"/>
              </a:ext>
            </a:extLst>
          </p:cNvPr>
          <p:cNvSpPr txBox="1"/>
          <p:nvPr/>
        </p:nvSpPr>
        <p:spPr>
          <a:xfrm>
            <a:off x="7796897" y="5098149"/>
            <a:ext cx="386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2">
                    <a:lumMod val="50000"/>
                  </a:schemeClr>
                </a:solidFill>
              </a:rPr>
              <a:t>A resonance appears in the post-shock region!</a:t>
            </a:r>
            <a:endParaRPr kumimoji="1" lang="en-US" altLang="ja-JP" sz="2400" b="1" baseline="-25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5B2EAB7-4787-2E2E-E33E-9EB33E9FAACE}"/>
              </a:ext>
            </a:extLst>
          </p:cNvPr>
          <p:cNvSpPr txBox="1"/>
          <p:nvPr/>
        </p:nvSpPr>
        <p:spPr>
          <a:xfrm>
            <a:off x="1592751" y="542476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r</a:t>
            </a:r>
            <a:r>
              <a:rPr kumimoji="1" lang="en-US" altLang="ja-JP" b="1" baseline="-25000" dirty="0"/>
              <a:t>ν</a:t>
            </a:r>
            <a:endParaRPr kumimoji="1" lang="ja-JP" altLang="en-US" b="1" baseline="-250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913AEF6-4FBA-5F0F-5968-FA0FD1056C99}"/>
              </a:ext>
            </a:extLst>
          </p:cNvPr>
          <p:cNvSpPr txBox="1"/>
          <p:nvPr/>
        </p:nvSpPr>
        <p:spPr>
          <a:xfrm>
            <a:off x="2615322" y="5407165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r</a:t>
            </a:r>
            <a:r>
              <a:rPr kumimoji="1" lang="en-US" altLang="ja-JP" b="1" baseline="-25000" dirty="0"/>
              <a:t>shock</a:t>
            </a:r>
            <a:endParaRPr kumimoji="1" lang="ja-JP" altLang="en-US" b="1" baseline="-25000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62B5A26-5748-A610-01D9-C21CEFC22286}"/>
              </a:ext>
            </a:extLst>
          </p:cNvPr>
          <p:cNvCxnSpPr>
            <a:cxnSpLocks/>
          </p:cNvCxnSpPr>
          <p:nvPr/>
        </p:nvCxnSpPr>
        <p:spPr>
          <a:xfrm flipV="1">
            <a:off x="1762760" y="5794099"/>
            <a:ext cx="0" cy="56119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3C45EC56-CE7D-C6EA-73AB-E2714BAE460A}"/>
              </a:ext>
            </a:extLst>
          </p:cNvPr>
          <p:cNvCxnSpPr>
            <a:cxnSpLocks/>
          </p:cNvCxnSpPr>
          <p:nvPr/>
        </p:nvCxnSpPr>
        <p:spPr>
          <a:xfrm flipV="1">
            <a:off x="2880360" y="5791016"/>
            <a:ext cx="0" cy="56119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F5CB56E-72FB-F570-8338-708852EF1C09}"/>
              </a:ext>
            </a:extLst>
          </p:cNvPr>
          <p:cNvGraphicFramePr>
            <a:graphicFrameLocks noGrp="1"/>
          </p:cNvGraphicFramePr>
          <p:nvPr/>
        </p:nvGraphicFramePr>
        <p:xfrm>
          <a:off x="7504385" y="1514585"/>
          <a:ext cx="4463392" cy="138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848">
                  <a:extLst>
                    <a:ext uri="{9D8B030D-6E8A-4147-A177-3AD203B41FA5}">
                      <a16:colId xmlns:a16="http://schemas.microsoft.com/office/drawing/2014/main" val="4109342544"/>
                    </a:ext>
                  </a:extLst>
                </a:gridCol>
                <a:gridCol w="1115848">
                  <a:extLst>
                    <a:ext uri="{9D8B030D-6E8A-4147-A177-3AD203B41FA5}">
                      <a16:colId xmlns:a16="http://schemas.microsoft.com/office/drawing/2014/main" val="1229529879"/>
                    </a:ext>
                  </a:extLst>
                </a:gridCol>
                <a:gridCol w="1115848">
                  <a:extLst>
                    <a:ext uri="{9D8B030D-6E8A-4147-A177-3AD203B41FA5}">
                      <a16:colId xmlns:a16="http://schemas.microsoft.com/office/drawing/2014/main" val="3510102399"/>
                    </a:ext>
                  </a:extLst>
                </a:gridCol>
                <a:gridCol w="1115848">
                  <a:extLst>
                    <a:ext uri="{9D8B030D-6E8A-4147-A177-3AD203B41FA5}">
                      <a16:colId xmlns:a16="http://schemas.microsoft.com/office/drawing/2014/main" val="2255735237"/>
                    </a:ext>
                  </a:extLst>
                </a:gridCol>
              </a:tblGrid>
              <a:tr h="45772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1" lang="en-US" altLang="ja-JP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kumimoji="1" lang="ja-JP" alt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1" lang="en-US" altLang="ja-JP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μ,τ</a:t>
                      </a:r>
                      <a:endParaRPr kumimoji="1" lang="ja-JP" alt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1" lang="en-US" altLang="ja-JP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kumimoji="1" lang="ja-JP" alt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066819"/>
                  </a:ext>
                </a:extLst>
              </a:tr>
              <a:tr h="4640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711886"/>
                  </a:ext>
                </a:extLst>
              </a:tr>
              <a:tr h="4640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280557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CF12A53-10E5-7B1F-44CC-E6020C2932A6}"/>
              </a:ext>
            </a:extLst>
          </p:cNvPr>
          <p:cNvSpPr txBox="1"/>
          <p:nvPr/>
        </p:nvSpPr>
        <p:spPr>
          <a:xfrm>
            <a:off x="6521336" y="3131130"/>
            <a:ext cx="329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solidFill>
                  <a:schemeClr val="bg2">
                    <a:lumMod val="50000"/>
                  </a:schemeClr>
                </a:solidFill>
              </a:rPr>
              <a:t>(Y</a:t>
            </a:r>
            <a:r>
              <a:rPr kumimoji="1" lang="en-US" altLang="ja-JP" sz="1800" baseline="-25000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kumimoji="1" lang="en-US" altLang="ja-JP" sz="1800" dirty="0">
                <a:solidFill>
                  <a:schemeClr val="bg2">
                    <a:lumMod val="50000"/>
                  </a:schemeClr>
                </a:solidFill>
              </a:rPr>
              <a:t>: electron fraction)</a:t>
            </a: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B04BD9E9-F29A-1DE4-A905-B2FE08D0AE23}"/>
              </a:ext>
            </a:extLst>
          </p:cNvPr>
          <p:cNvSpPr/>
          <p:nvPr/>
        </p:nvSpPr>
        <p:spPr>
          <a:xfrm rot="7163980">
            <a:off x="4214552" y="5354855"/>
            <a:ext cx="648392" cy="2608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8A655F-3FF8-6A91-0D1D-B0050C090E5F}"/>
              </a:ext>
            </a:extLst>
          </p:cNvPr>
          <p:cNvSpPr txBox="1"/>
          <p:nvPr/>
        </p:nvSpPr>
        <p:spPr>
          <a:xfrm>
            <a:off x="4739031" y="4868638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Adiabatic resonance</a:t>
            </a: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→</a:t>
            </a:r>
            <a:r>
              <a:rPr kumimoji="1" lang="en-US" altLang="ja-JP" b="1" dirty="0">
                <a:solidFill>
                  <a:srgbClr val="FF0000"/>
                </a:solidFill>
              </a:rPr>
              <a:t>Flavor swap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38" grpId="0"/>
      <p:bldP spid="39" grpId="0"/>
      <p:bldP spid="40" grpId="0"/>
      <p:bldP spid="41" grpId="0"/>
      <p:bldP spid="42" grpId="0"/>
      <p:bldP spid="44" grpId="0" animBg="1"/>
      <p:bldP spid="45" grpId="0" animBg="1"/>
      <p:bldP spid="46" grpId="0" animBg="1"/>
      <p:bldP spid="47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1489AC-E3AC-B180-FB83-C5CADFA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8769"/>
            <a:ext cx="5145386" cy="49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412D-B01B-47CD-97C6-494A208C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3AB26F-F21C-4962-8E43-49242459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1F2B1-D6FA-F140-4B78-89C4D8653F73}"/>
              </a:ext>
            </a:extLst>
          </p:cNvPr>
          <p:cNvSpPr txBox="1"/>
          <p:nvPr/>
        </p:nvSpPr>
        <p:spPr>
          <a:xfrm>
            <a:off x="6500553" y="1373451"/>
            <a:ext cx="5240413" cy="391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b="1" dirty="0"/>
              <a:t>Light sterile neutrinos (</a:t>
            </a:r>
            <a:r>
              <a:rPr kumimoji="1" lang="en-US" altLang="ja-JP" sz="2400" b="1" i="1" dirty="0"/>
              <a:t>m</a:t>
            </a:r>
            <a:r>
              <a:rPr kumimoji="1" lang="en-US" altLang="ja-JP" sz="2400" b="1" baseline="-25000" dirty="0"/>
              <a:t>s</a:t>
            </a:r>
            <a:r>
              <a:rPr kumimoji="1" lang="en-US" altLang="ja-JP" sz="2400" b="1" dirty="0"/>
              <a:t>~1 eV) would hinder SN explosion.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/>
              <a:t>A new constraint can be obtained based on </a:t>
            </a:r>
            <a:r>
              <a:rPr lang="en-US" altLang="ja-JP" sz="2400" dirty="0" err="1"/>
              <a:t>explodablity</a:t>
            </a:r>
            <a:r>
              <a:rPr lang="en-US" altLang="ja-JP" sz="2400" dirty="0"/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400" dirty="0"/>
              <a:t> signals from a nearby SN would provide a stringent constraint on sterile neutrinos.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A4E8ED-13A7-DE85-66B8-DA19DE2EF0CC}"/>
              </a:ext>
            </a:extLst>
          </p:cNvPr>
          <p:cNvSpPr txBox="1"/>
          <p:nvPr/>
        </p:nvSpPr>
        <p:spPr>
          <a:xfrm>
            <a:off x="1208069" y="2052321"/>
            <a:ext cx="14214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Successful explosion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0F7F8E-C1DD-704A-7B7C-7A046B7143BE}"/>
              </a:ext>
            </a:extLst>
          </p:cNvPr>
          <p:cNvSpPr txBox="1"/>
          <p:nvPr/>
        </p:nvSpPr>
        <p:spPr>
          <a:xfrm>
            <a:off x="1726948" y="6400412"/>
            <a:ext cx="46466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KM, Takiwaki, Kohri, &amp; Nagakura, PRD 111 (2025) 083046.</a:t>
            </a:r>
            <a:endParaRPr lang="ja-JP" altLang="en-US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D5BDDE-8F6D-1C2C-DBC4-3C1019BD90E2}"/>
              </a:ext>
            </a:extLst>
          </p:cNvPr>
          <p:cNvSpPr txBox="1"/>
          <p:nvPr/>
        </p:nvSpPr>
        <p:spPr>
          <a:xfrm>
            <a:off x="2181885" y="4389042"/>
            <a:ext cx="1931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ν</a:t>
            </a:r>
            <a:r>
              <a:rPr kumimoji="1" lang="en-US" altLang="ja-JP" sz="1400" b="1" baseline="-25000" dirty="0">
                <a:solidFill>
                  <a:srgbClr val="FF0000"/>
                </a:solidFill>
              </a:rPr>
              <a:t>e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  </a:t>
            </a:r>
            <a:r>
              <a:rPr kumimoji="1" lang="en-US" altLang="ja-JP" sz="1400" b="1" dirty="0" err="1">
                <a:solidFill>
                  <a:srgbClr val="FF0000"/>
                </a:solidFill>
              </a:rPr>
              <a:t>disapp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. exp.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7D311C-C55B-629E-F215-BC93F06030EC}"/>
              </a:ext>
            </a:extLst>
          </p:cNvPr>
          <p:cNvSpPr txBox="1"/>
          <p:nvPr/>
        </p:nvSpPr>
        <p:spPr>
          <a:xfrm>
            <a:off x="3886954" y="1174496"/>
            <a:ext cx="96910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Reactor Anti-ν Anomaly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1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6B069-26DD-99AD-B2A0-AC8081A1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 Luminosity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B671AA-9AA4-8F89-1ECF-07174F91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511A186-849A-EF5F-78F3-CE90A020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10" y="1590596"/>
            <a:ext cx="8097380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7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318D2674-9C46-5D8E-0CFF-C1AD36C08BF7}"/>
              </a:ext>
            </a:extLst>
          </p:cNvPr>
          <p:cNvSpPr/>
          <p:nvPr/>
        </p:nvSpPr>
        <p:spPr>
          <a:xfrm>
            <a:off x="1246909" y="4779818"/>
            <a:ext cx="3815542" cy="1201189"/>
          </a:xfrm>
          <a:prstGeom prst="wedgeRectCallout">
            <a:avLst>
              <a:gd name="adj1" fmla="val 59995"/>
              <a:gd name="adj2" fmla="val -11327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BEDCFD5-74DF-C5F9-454C-2572D63D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Light Sterile Neutrinos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148133-0771-C47F-6407-2D88D631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57FE12-88D9-5F60-EC25-83AB724EDD5E}"/>
              </a:ext>
            </a:extLst>
          </p:cNvPr>
          <p:cNvSpPr txBox="1"/>
          <p:nvPr/>
        </p:nvSpPr>
        <p:spPr>
          <a:xfrm>
            <a:off x="559386" y="1246162"/>
            <a:ext cx="11073228" cy="336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Hypothetical neutrinos that do not participate in the weak interaction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A possible solution to the </a:t>
            </a:r>
            <a:r>
              <a:rPr kumimoji="1" lang="en-US" altLang="ja-JP" sz="2400" b="1" dirty="0"/>
              <a:t>reactor antineutrino anomaly</a:t>
            </a:r>
            <a:endParaRPr kumimoji="1" lang="ja-JP" altLang="en-US" sz="2400" b="1" dirty="0"/>
          </a:p>
          <a:p>
            <a:pPr>
              <a:lnSpc>
                <a:spcPct val="150000"/>
              </a:lnSpc>
            </a:pPr>
            <a:endParaRPr kumimoji="1" lang="en-US" altLang="ja-JP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/>
              <a:t>Mixing with active neutrinos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sz="2400" b="1" dirty="0">
                <a:solidFill>
                  <a:srgbClr val="FF0000"/>
                </a:solidFill>
              </a:rPr>
              <a:t>In this study, we focus on mixing with ν</a:t>
            </a:r>
            <a:r>
              <a:rPr lang="en-US" altLang="ja-JP" sz="2400" b="1" baseline="-25000" dirty="0">
                <a:solidFill>
                  <a:srgbClr val="FF0000"/>
                </a:solidFill>
              </a:rPr>
              <a:t>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81FF8E4-A2BC-EB9B-2F67-020271998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862" y="4134748"/>
            <a:ext cx="5505360" cy="207887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C786069-3EAF-A326-F108-A9C4D775E883}"/>
              </a:ext>
            </a:extLst>
          </p:cNvPr>
          <p:cNvSpPr txBox="1"/>
          <p:nvPr/>
        </p:nvSpPr>
        <p:spPr>
          <a:xfrm>
            <a:off x="6420196" y="6213623"/>
            <a:ext cx="32493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/>
              <a:t>Ⓒ</a:t>
            </a:r>
            <a:r>
              <a:rPr lang="en-US" altLang="ja-JP" sz="1200" dirty="0"/>
              <a:t>Higgs-tan</a:t>
            </a:r>
            <a:endParaRPr lang="ja-JP" altLang="en-US" sz="12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9571421-6122-116F-DED8-D723D73B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97" y="4973380"/>
            <a:ext cx="3619498" cy="7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9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9543-AB17-AEAF-7337-33CA8BDE0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15E459-EC8A-5958-7B2E-606A39D9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SN Simulation Coupled with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A2B4BC-6BCD-FAE2-A746-4A5057B5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15A29D-1268-3E3E-B8A3-3611F2770118}"/>
              </a:ext>
            </a:extLst>
          </p:cNvPr>
          <p:cNvSpPr txBox="1"/>
          <p:nvPr/>
        </p:nvSpPr>
        <p:spPr>
          <a:xfrm>
            <a:off x="555734" y="1391886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our setup,  </a:t>
            </a:r>
            <a:endParaRPr kumimoji="1" lang="ja-JP" altLang="en-US" dirty="0"/>
          </a:p>
        </p:txBody>
      </p:sp>
      <p:pic>
        <p:nvPicPr>
          <p:cNvPr id="2050" name="Picture 2" descr="\begin{equation*}&#10;&#10;\Delta t&lt;\tau_\mathrm{osc}=\frac{4\pi E}{\delta m_\mathrm{s}^2\sin2\theta}\sim10^{-6}$\,\mathrm{s}&#10;&#10;\end{equation*}">
            <a:extLst>
              <a:ext uri="{FF2B5EF4-FFF2-40B4-BE49-F238E27FC236}">
                <a16:creationId xmlns:a16="http://schemas.microsoft.com/office/drawing/2014/main" id="{8C31769C-E034-09D2-9163-1A969601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51" y="1391886"/>
            <a:ext cx="4838700" cy="5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9C481-F742-CF13-F4CE-28D7B7E7FA83}"/>
              </a:ext>
            </a:extLst>
          </p:cNvPr>
          <p:cNvSpPr txBox="1"/>
          <p:nvPr/>
        </p:nvSpPr>
        <p:spPr>
          <a:xfrm>
            <a:off x="555733" y="1982994"/>
            <a:ext cx="519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employ the BGK prescription for relaxation:</a:t>
            </a:r>
            <a:endParaRPr kumimoji="1" lang="ja-JP" altLang="en-US" dirty="0"/>
          </a:p>
        </p:txBody>
      </p:sp>
      <p:pic>
        <p:nvPicPr>
          <p:cNvPr id="2052" name="Picture 4" descr="\begin{align*}&#10;    \frac{\partial f}{\partial t}=-\frac{1}{\tau_\mathrm{osc}}(f-f^\mathrm{a})&#10;\end{align*}">
            <a:extLst>
              <a:ext uri="{FF2B5EF4-FFF2-40B4-BE49-F238E27FC236}">
                <a16:creationId xmlns:a16="http://schemas.microsoft.com/office/drawing/2014/main" id="{4F0CF7D7-00DC-8ECD-26B7-0E27C674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51" y="2400356"/>
            <a:ext cx="2922294" cy="746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F0CA25-B8C6-11A6-CE82-E16A933630B1}"/>
              </a:ext>
            </a:extLst>
          </p:cNvPr>
          <p:cNvSpPr txBox="1"/>
          <p:nvPr/>
        </p:nvSpPr>
        <p:spPr>
          <a:xfrm>
            <a:off x="555733" y="3244334"/>
            <a:ext cx="427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 f</a:t>
            </a:r>
            <a:r>
              <a:rPr kumimoji="1" lang="en-US" altLang="ja-JP" baseline="30000" dirty="0"/>
              <a:t>a</a:t>
            </a:r>
            <a:r>
              <a:rPr kumimoji="1" lang="en-US" altLang="ja-JP" dirty="0"/>
              <a:t> is the asymptotic distribution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F3B5C1-6F85-E31C-0EBB-1421D1CE9F7D}"/>
              </a:ext>
            </a:extLst>
          </p:cNvPr>
          <p:cNvSpPr txBox="1"/>
          <p:nvPr/>
        </p:nvSpPr>
        <p:spPr>
          <a:xfrm>
            <a:off x="4764675" y="4385807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also consider the feedback on </a:t>
            </a:r>
            <a:endParaRPr kumimoji="1" lang="ja-JP" altLang="en-US" dirty="0"/>
          </a:p>
        </p:txBody>
      </p:sp>
      <p:pic>
        <p:nvPicPr>
          <p:cNvPr id="2056" name="Picture 8" descr="\begin{align*}&#10;       Y^\mathrm{t}(r)=\frac{1}{n_\mathrm{b}}\frac{4\pi}{(hc)^3}\int f^\mathrm{t}(E,\;r)E^2dE\nonumber\\&#10;    Z^\mathrm{t}(r)=\frac{1}{n_\mathrm{b}}\frac{4\pi}{(hc)^3}\int f^\mathrm{t}(E,\;r)E^3dE&#10;\end{align*}">
            <a:extLst>
              <a:ext uri="{FF2B5EF4-FFF2-40B4-BE49-F238E27FC236}">
                <a16:creationId xmlns:a16="http://schemas.microsoft.com/office/drawing/2014/main" id="{677D7BA8-C331-3C1A-0EB7-DD3D1184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14" y="4787574"/>
            <a:ext cx="4178683" cy="13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04482A-1F40-B534-509B-E5095FE0608B}"/>
              </a:ext>
            </a:extLst>
          </p:cNvPr>
          <p:cNvSpPr txBox="1"/>
          <p:nvPr/>
        </p:nvSpPr>
        <p:spPr>
          <a:xfrm>
            <a:off x="9697880" y="4899286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: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dirty="0"/>
              <a:t> number density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AEA34E-5B8E-003B-0904-7CD2ABCF7397}"/>
              </a:ext>
            </a:extLst>
          </p:cNvPr>
          <p:cNvSpPr txBox="1"/>
          <p:nvPr/>
        </p:nvSpPr>
        <p:spPr>
          <a:xfrm>
            <a:off x="9697880" y="5661395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: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dirty="0"/>
              <a:t> energy density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3518D44-EA88-33A2-3DC4-85C804DAE444}"/>
              </a:ext>
            </a:extLst>
          </p:cNvPr>
          <p:cNvSpPr txBox="1"/>
          <p:nvPr/>
        </p:nvSpPr>
        <p:spPr>
          <a:xfrm>
            <a:off x="5840651" y="2671104"/>
            <a:ext cx="6095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[</a:t>
            </a:r>
            <a:r>
              <a:rPr lang="ja-JP" altLang="en-US" sz="1400" dirty="0"/>
              <a:t>Bhatnagar</a:t>
            </a:r>
            <a:r>
              <a:rPr lang="en-US" altLang="ja-JP" sz="1400" dirty="0"/>
              <a:t>, </a:t>
            </a:r>
            <a:r>
              <a:rPr lang="ja-JP" altLang="en-US" sz="1400" dirty="0"/>
              <a:t>Gross, </a:t>
            </a:r>
            <a:r>
              <a:rPr lang="en-US" altLang="ja-JP" sz="1400" dirty="0"/>
              <a:t>&amp;</a:t>
            </a:r>
            <a:r>
              <a:rPr lang="ja-JP" altLang="en-US" sz="1400" dirty="0"/>
              <a:t> Krook, </a:t>
            </a:r>
            <a:r>
              <a:rPr lang="en-US" altLang="ja-JP" sz="1400" dirty="0"/>
              <a:t>PR </a:t>
            </a:r>
            <a:r>
              <a:rPr lang="ja-JP" altLang="en-US" sz="1400" dirty="0"/>
              <a:t>94 (1954) 511.</a:t>
            </a:r>
            <a:r>
              <a:rPr lang="en-US" altLang="ja-JP" sz="1400" dirty="0"/>
              <a:t>]</a:t>
            </a:r>
            <a:endParaRPr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AE1B86-8DED-31D6-BE10-CE6FB5860FB7}"/>
              </a:ext>
            </a:extLst>
          </p:cNvPr>
          <p:cNvSpPr txBox="1"/>
          <p:nvPr/>
        </p:nvSpPr>
        <p:spPr>
          <a:xfrm>
            <a:off x="5840651" y="2915204"/>
            <a:ext cx="6095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[Nagakura</a:t>
            </a:r>
            <a:r>
              <a:rPr lang="ja-JP" altLang="en-US" sz="1400" dirty="0"/>
              <a:t>, </a:t>
            </a:r>
            <a:r>
              <a:rPr lang="en-US" altLang="ja-JP" sz="1400" dirty="0"/>
              <a:t>Johns, &amp; </a:t>
            </a:r>
            <a:r>
              <a:rPr lang="en-US" altLang="ja-JP" sz="1400" dirty="0" err="1"/>
              <a:t>Zaizen</a:t>
            </a:r>
            <a:r>
              <a:rPr lang="en-US" altLang="ja-JP" sz="1400" dirty="0"/>
              <a:t>,</a:t>
            </a:r>
            <a:r>
              <a:rPr lang="ja-JP" altLang="en-US" sz="1400" dirty="0"/>
              <a:t> </a:t>
            </a:r>
            <a:r>
              <a:rPr lang="en-US" altLang="ja-JP" sz="1400" dirty="0"/>
              <a:t>PRD 109</a:t>
            </a:r>
            <a:r>
              <a:rPr lang="ja-JP" altLang="en-US" sz="1400" dirty="0"/>
              <a:t> (</a:t>
            </a:r>
            <a:r>
              <a:rPr lang="en-US" altLang="ja-JP" sz="1400" dirty="0"/>
              <a:t>2024</a:t>
            </a:r>
            <a:r>
              <a:rPr lang="ja-JP" altLang="en-US" sz="1400" dirty="0"/>
              <a:t>) </a:t>
            </a:r>
            <a:r>
              <a:rPr lang="en-US" altLang="ja-JP" sz="1400" dirty="0"/>
              <a:t>083013</a:t>
            </a:r>
            <a:r>
              <a:rPr lang="ja-JP" altLang="en-US" sz="1400" dirty="0"/>
              <a:t>.</a:t>
            </a:r>
            <a:r>
              <a:rPr lang="en-US" altLang="ja-JP" sz="1400" dirty="0"/>
              <a:t>]</a:t>
            </a:r>
            <a:endParaRPr lang="ja-JP" altLang="en-US" sz="1400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C5F60CE-28F6-5028-50E8-5724151439AE}"/>
              </a:ext>
            </a:extLst>
          </p:cNvPr>
          <p:cNvCxnSpPr/>
          <p:nvPr/>
        </p:nvCxnSpPr>
        <p:spPr>
          <a:xfrm>
            <a:off x="7471736" y="6065619"/>
            <a:ext cx="1032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F6B39A-0CAC-35CD-B387-C97A9782B762}"/>
              </a:ext>
            </a:extLst>
          </p:cNvPr>
          <p:cNvSpPr txBox="1"/>
          <p:nvPr/>
        </p:nvSpPr>
        <p:spPr>
          <a:xfrm>
            <a:off x="6860792" y="6087974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Trapped neutrinos</a:t>
            </a:r>
            <a:endParaRPr kumimoji="1" lang="ja-JP" altLang="en-US" b="1" dirty="0"/>
          </a:p>
        </p:txBody>
      </p:sp>
      <p:pic>
        <p:nvPicPr>
          <p:cNvPr id="2058" name="Picture 10" descr="\begin{align*}&#10;f^\mathrm{a}(E)=(1-P_\mathrm{es}(E))f(E,\;r_\mathrm{IR})&#10;\end{align*}">
            <a:extLst>
              <a:ext uri="{FF2B5EF4-FFF2-40B4-BE49-F238E27FC236}">
                <a16:creationId xmlns:a16="http://schemas.microsoft.com/office/drawing/2014/main" id="{34FA44DD-B6C8-6C00-07B2-267E7232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01" y="3775813"/>
            <a:ext cx="4441295" cy="3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2B5E30-ED0A-B998-EAAA-E8163A3FFD89}"/>
              </a:ext>
            </a:extLst>
          </p:cNvPr>
          <p:cNvSpPr txBox="1"/>
          <p:nvPr/>
        </p:nvSpPr>
        <p:spPr>
          <a:xfrm>
            <a:off x="8540077" y="1072665"/>
            <a:ext cx="3279237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Instantaneous flavor conversion would overestimate </a:t>
            </a:r>
            <a:r>
              <a:rPr kumimoji="1"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! 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AFB5A58-AEA6-C26D-25BD-D6EBBC7A63B5}"/>
              </a:ext>
            </a:extLst>
          </p:cNvPr>
          <p:cNvSpPr/>
          <p:nvPr/>
        </p:nvSpPr>
        <p:spPr>
          <a:xfrm>
            <a:off x="7407468" y="1452540"/>
            <a:ext cx="935181" cy="307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BC62A4-472D-2810-8D14-292A61C7B158}"/>
              </a:ext>
            </a:extLst>
          </p:cNvPr>
          <p:cNvSpPr txBox="1"/>
          <p:nvPr/>
        </p:nvSpPr>
        <p:spPr>
          <a:xfrm>
            <a:off x="555732" y="4424822"/>
            <a:ext cx="384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the IDSA, the neutrino distribution is decomposed as</a:t>
            </a:r>
            <a:endParaRPr kumimoji="1" lang="ja-JP" alt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F3E0F93-F92E-B37F-F898-EA379231E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73" y="5258100"/>
            <a:ext cx="2453964" cy="5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244668-316E-2C06-7F00-65D6E4A3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Gravitational Waves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2F20D5-23B7-1A11-6F24-77ED1DE5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0A93BA0-9C04-9914-B748-11302C67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24" y="1325563"/>
            <a:ext cx="5994577" cy="50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7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006E99-7E9A-5B5C-7217-E5E7AA2D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Reactor Antineutrino Anomaly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CFDF6F-472D-04B6-3745-5B246D0D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98EEB3-3ACF-6298-87A7-CBD043F6C79C}"/>
              </a:ext>
            </a:extLst>
          </p:cNvPr>
          <p:cNvSpPr txBox="1"/>
          <p:nvPr/>
        </p:nvSpPr>
        <p:spPr>
          <a:xfrm>
            <a:off x="8697488" y="976243"/>
            <a:ext cx="342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[Mention et al., PRD 83 (2011) 073006]</a:t>
            </a:r>
            <a:endParaRPr kumimoji="1"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D19FDC-BF39-FEA3-8D64-6D051878145F}"/>
              </a:ext>
            </a:extLst>
          </p:cNvPr>
          <p:cNvSpPr txBox="1"/>
          <p:nvPr/>
        </p:nvSpPr>
        <p:spPr>
          <a:xfrm>
            <a:off x="1431867" y="5850709"/>
            <a:ext cx="932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Deficit in reactor neutrino flux -&gt; A hint of sterile neutrinos?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5948995-F7FA-252C-5EDA-C7B0F856F753}"/>
              </a:ext>
            </a:extLst>
          </p:cNvPr>
          <p:cNvSpPr txBox="1"/>
          <p:nvPr/>
        </p:nvSpPr>
        <p:spPr>
          <a:xfrm>
            <a:off x="8781461" y="5516679"/>
            <a:ext cx="3214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/>
              <a:t>Giunti</a:t>
            </a:r>
            <a:r>
              <a:rPr lang="en-US" altLang="ja-JP" sz="1400" dirty="0"/>
              <a:t> et al., PLB, 829 (2022) 137054</a:t>
            </a:r>
            <a:endParaRPr kumimoji="1" lang="ja-JP" altLang="en-US" sz="14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0B182F1-BCEA-66A2-E161-17C1953C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40" y="1369539"/>
            <a:ext cx="8424752" cy="415436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E1E16B-09B0-9C46-C946-F27019A1495B}"/>
              </a:ext>
            </a:extLst>
          </p:cNvPr>
          <p:cNvSpPr txBox="1"/>
          <p:nvPr/>
        </p:nvSpPr>
        <p:spPr>
          <a:xfrm>
            <a:off x="8610600" y="3930317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2.5σ anomaly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Figure caption">
            <a:extLst>
              <a:ext uri="{FF2B5EF4-FFF2-40B4-BE49-F238E27FC236}">
                <a16:creationId xmlns:a16="http://schemas.microsoft.com/office/drawing/2014/main" id="{154012BF-D8A5-5B54-2643-5E8AE122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4" y="1130131"/>
            <a:ext cx="3472460" cy="18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A0A9D28-6786-804C-BD5D-0B14664C7AD1}"/>
              </a:ext>
            </a:extLst>
          </p:cNvPr>
          <p:cNvSpPr txBox="1"/>
          <p:nvPr/>
        </p:nvSpPr>
        <p:spPr>
          <a:xfrm>
            <a:off x="252413" y="299834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/>
              <a:t>https://physics.aps.org/articles/v10/66</a:t>
            </a:r>
          </a:p>
        </p:txBody>
      </p:sp>
    </p:spTree>
    <p:extLst>
      <p:ext uri="{BB962C8B-B14F-4D97-AF65-F5344CB8AC3E}">
        <p14:creationId xmlns:p14="http://schemas.microsoft.com/office/powerpoint/2010/main" val="259718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2A940-366A-3595-587D-802135D6B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B5F5A0-A844-1B0C-1ADB-79213FC5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kumimoji="1" lang="en-US" altLang="ja-JP" dirty="0"/>
              <a:t>Parameter Space of Light Sterile Neutrinos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234217-5D36-BB4A-8D1D-88BF3DF6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67FB0B-A42E-F459-DEE1-4300291D1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38" y="1405752"/>
            <a:ext cx="5271044" cy="46069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31B3B0-6443-3DE2-19C1-066BCDFA8A00}"/>
              </a:ext>
            </a:extLst>
          </p:cNvPr>
          <p:cNvSpPr txBox="1"/>
          <p:nvPr/>
        </p:nvSpPr>
        <p:spPr>
          <a:xfrm>
            <a:off x="2956133" y="6081816"/>
            <a:ext cx="336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/>
              <a:t>Dentler</a:t>
            </a:r>
            <a:r>
              <a:rPr lang="en-US" altLang="ja-JP" sz="1400" dirty="0"/>
              <a:t> et al., JHEP 08 (2018) 010</a:t>
            </a:r>
            <a:endParaRPr lang="ja-JP" altLang="en-US" sz="1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311FEF-329D-0785-56F0-A0BD8468C13C}"/>
              </a:ext>
            </a:extLst>
          </p:cNvPr>
          <p:cNvSpPr txBox="1"/>
          <p:nvPr/>
        </p:nvSpPr>
        <p:spPr>
          <a:xfrm>
            <a:off x="6316402" y="1394651"/>
            <a:ext cx="5618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Idea: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Active-sterile oscillations can happen in </a:t>
            </a:r>
            <a:r>
              <a:rPr kumimoji="1" lang="en-US" altLang="ja-JP" sz="2800" b="1" dirty="0" err="1">
                <a:solidFill>
                  <a:srgbClr val="FF0000"/>
                </a:solidFill>
              </a:rPr>
              <a:t>SNe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as well.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0F9D23-1F02-3E2E-34DA-C2EC2223DBC9}"/>
              </a:ext>
            </a:extLst>
          </p:cNvPr>
          <p:cNvSpPr txBox="1"/>
          <p:nvPr/>
        </p:nvSpPr>
        <p:spPr>
          <a:xfrm>
            <a:off x="6617168" y="2417846"/>
            <a:ext cx="45032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1400" dirty="0"/>
              <a:t>Kainulainen, Maalampi, Peltoniemi, NPB (1991)</a:t>
            </a:r>
          </a:p>
          <a:p>
            <a:r>
              <a:rPr lang="fi-FI" altLang="ja-JP" sz="1400" dirty="0"/>
              <a:t>Peltoniemi, A&amp;A (1992)</a:t>
            </a:r>
          </a:p>
          <a:p>
            <a:r>
              <a:rPr lang="fi-FI" altLang="ja-JP" sz="1400" dirty="0"/>
              <a:t>Raffelt &amp; Sigl, Astropart. Phys. (1993)</a:t>
            </a:r>
          </a:p>
          <a:p>
            <a:r>
              <a:rPr lang="fi-FI" altLang="ja-JP" sz="1400" dirty="0"/>
              <a:t>Nunokawa et al., PRD (1997)</a:t>
            </a:r>
          </a:p>
          <a:p>
            <a:r>
              <a:rPr lang="fi-FI" altLang="ja-JP" sz="1400" dirty="0"/>
              <a:t>McLaughlin et al., PRC (1999)</a:t>
            </a:r>
            <a:br>
              <a:rPr lang="fi-FI" altLang="ja-JP" sz="1400" dirty="0"/>
            </a:br>
            <a:r>
              <a:rPr lang="fi-FI" altLang="ja-JP" sz="1400" dirty="0"/>
              <a:t>Caldwell et al., PRD (2000)</a:t>
            </a:r>
          </a:p>
          <a:p>
            <a:r>
              <a:rPr lang="fi-FI" altLang="ja-JP" sz="1400" dirty="0"/>
              <a:t>Fetter et al., Astropart. Phys. (2003)</a:t>
            </a:r>
          </a:p>
          <a:p>
            <a:r>
              <a:rPr lang="fi-FI" altLang="ja-JP" sz="1400" dirty="0"/>
              <a:t>Beun et al., PRD (2006)</a:t>
            </a:r>
          </a:p>
          <a:p>
            <a:r>
              <a:rPr lang="fi-FI" altLang="ja-JP" sz="1400" dirty="0"/>
              <a:t>Keranen et al. PRD (2007)</a:t>
            </a:r>
          </a:p>
          <a:p>
            <a:r>
              <a:rPr lang="fi-FI" altLang="ja-JP" sz="1400" dirty="0"/>
              <a:t>Tamborra et al. JCAP (2012)</a:t>
            </a:r>
          </a:p>
          <a:p>
            <a:r>
              <a:rPr lang="en-US" altLang="ja-JP" sz="1400" dirty="0"/>
              <a:t>Wu et al., PRD (2014) </a:t>
            </a:r>
          </a:p>
          <a:p>
            <a:r>
              <a:rPr lang="fi-FI" altLang="ja-JP" sz="1400" dirty="0"/>
              <a:t>Pllumbi</a:t>
            </a:r>
            <a:r>
              <a:rPr lang="en-US" altLang="ja-JP" sz="1400" dirty="0"/>
              <a:t> et al. </a:t>
            </a:r>
            <a:r>
              <a:rPr lang="en-US" altLang="ja-JP" sz="1400" dirty="0" err="1"/>
              <a:t>ApJ</a:t>
            </a:r>
            <a:r>
              <a:rPr lang="en-US" altLang="ja-JP" sz="1400" dirty="0"/>
              <a:t> (2015)</a:t>
            </a:r>
          </a:p>
          <a:p>
            <a:r>
              <a:rPr lang="en-US" altLang="ja-JP" sz="1400" dirty="0"/>
              <a:t>Xiong, Wu, &amp; Qian, </a:t>
            </a:r>
            <a:r>
              <a:rPr lang="en-US" altLang="ja-JP" sz="1400" dirty="0" err="1"/>
              <a:t>ApJ</a:t>
            </a:r>
            <a:r>
              <a:rPr lang="en-US" altLang="ja-JP" sz="1400" dirty="0"/>
              <a:t> (2019)</a:t>
            </a:r>
          </a:p>
          <a:p>
            <a:r>
              <a:rPr lang="en-US" altLang="ja-JP" sz="1400" dirty="0"/>
              <a:t>Tang, Wang, &amp; Wu, JCAP (2020)</a:t>
            </a:r>
          </a:p>
          <a:p>
            <a:r>
              <a:rPr lang="en-US" altLang="ja-JP" sz="1400" dirty="0"/>
              <a:t>Ko et al., </a:t>
            </a:r>
            <a:r>
              <a:rPr lang="en-US" altLang="ja-JP" sz="1400" dirty="0" err="1"/>
              <a:t>ApJ</a:t>
            </a:r>
            <a:r>
              <a:rPr lang="en-US" altLang="ja-JP" sz="1400" dirty="0"/>
              <a:t> (2020)</a:t>
            </a:r>
            <a:endParaRPr lang="fi-FI" altLang="ja-JP" sz="1400" dirty="0"/>
          </a:p>
          <a:p>
            <a:r>
              <a:rPr lang="en-US" altLang="ja-JP" sz="1400" dirty="0"/>
              <a:t>…</a:t>
            </a:r>
            <a:endParaRPr lang="ja-JP" altLang="en-US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74C498-F52C-2DA1-3BE5-5B71CFDA4E94}"/>
              </a:ext>
            </a:extLst>
          </p:cNvPr>
          <p:cNvSpPr txBox="1"/>
          <p:nvPr/>
        </p:nvSpPr>
        <p:spPr>
          <a:xfrm>
            <a:off x="1895475" y="3054922"/>
            <a:ext cx="866455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Q. How do sterile neutrinos affect SN dynamics?</a:t>
            </a:r>
          </a:p>
          <a:p>
            <a:r>
              <a:rPr lang="en-US" altLang="ja-JP" sz="2800" b="1" dirty="0"/>
              <a:t>-&gt; </a:t>
            </a:r>
            <a:r>
              <a:rPr lang="en-US" altLang="ja-JP" sz="2800" b="1" dirty="0">
                <a:solidFill>
                  <a:srgbClr val="FF0000"/>
                </a:solidFill>
              </a:rPr>
              <a:t>Self-consistent simulations are needed!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7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85C56-3260-4978-BA4C-D5574189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kumimoji="1" lang="en-US" altLang="ja-JP" dirty="0"/>
              <a:t>Explosion Mechanism of Core-collapse </a:t>
            </a:r>
            <a:r>
              <a:rPr kumimoji="1" lang="en-US" altLang="ja-JP" dirty="0" err="1"/>
              <a:t>SNe</a:t>
            </a: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A34F293C-D975-4978-B0CC-C4F1E05AAF69}"/>
              </a:ext>
            </a:extLst>
          </p:cNvPr>
          <p:cNvSpPr/>
          <p:nvPr/>
        </p:nvSpPr>
        <p:spPr>
          <a:xfrm>
            <a:off x="417112" y="1598087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A97C7E6-C9C3-4EC3-91A4-2B642D0E5B8B}"/>
              </a:ext>
            </a:extLst>
          </p:cNvPr>
          <p:cNvSpPr/>
          <p:nvPr/>
        </p:nvSpPr>
        <p:spPr>
          <a:xfrm>
            <a:off x="1366707" y="2476147"/>
            <a:ext cx="319481" cy="32916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5EEDA5-37E3-4696-9FE1-75FEA90D3983}"/>
              </a:ext>
            </a:extLst>
          </p:cNvPr>
          <p:cNvSpPr txBox="1"/>
          <p:nvPr/>
        </p:nvSpPr>
        <p:spPr>
          <a:xfrm>
            <a:off x="1316182" y="2485445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Fe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D39A51B-4AC1-4BA3-BF30-3C7B67031E45}"/>
              </a:ext>
            </a:extLst>
          </p:cNvPr>
          <p:cNvCxnSpPr>
            <a:cxnSpLocks/>
          </p:cNvCxnSpPr>
          <p:nvPr/>
        </p:nvCxnSpPr>
        <p:spPr>
          <a:xfrm flipV="1">
            <a:off x="1526446" y="1941247"/>
            <a:ext cx="2307323" cy="534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DE1380F-4C0F-4C79-8533-792503E6C240}"/>
              </a:ext>
            </a:extLst>
          </p:cNvPr>
          <p:cNvCxnSpPr>
            <a:cxnSpLocks/>
            <a:endCxn id="12" idx="4"/>
          </p:cNvCxnSpPr>
          <p:nvPr/>
        </p:nvCxnSpPr>
        <p:spPr>
          <a:xfrm>
            <a:off x="1551437" y="2805312"/>
            <a:ext cx="2360114" cy="534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B258A0EC-137B-47FF-A2B9-479B385A0EA8}"/>
              </a:ext>
            </a:extLst>
          </p:cNvPr>
          <p:cNvSpPr/>
          <p:nvPr/>
        </p:nvSpPr>
        <p:spPr>
          <a:xfrm>
            <a:off x="3226234" y="1952596"/>
            <a:ext cx="1370634" cy="138751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E3E1E6-8B54-4DDB-B2FA-C3E5BF6ED564}"/>
              </a:ext>
            </a:extLst>
          </p:cNvPr>
          <p:cNvSpPr txBox="1"/>
          <p:nvPr/>
        </p:nvSpPr>
        <p:spPr>
          <a:xfrm>
            <a:off x="1860902" y="1142453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Core collapse</a:t>
            </a:r>
            <a:endParaRPr kumimoji="1" lang="ja-JP" altLang="en-US" b="1" dirty="0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1B47421A-A9D0-415C-9B14-00794611FF4D}"/>
              </a:ext>
            </a:extLst>
          </p:cNvPr>
          <p:cNvSpPr/>
          <p:nvPr/>
        </p:nvSpPr>
        <p:spPr>
          <a:xfrm rot="16200000">
            <a:off x="3044475" y="2456868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BB8240C-0BAB-40C5-BF4B-F14D95198B51}"/>
              </a:ext>
            </a:extLst>
          </p:cNvPr>
          <p:cNvSpPr txBox="1"/>
          <p:nvPr/>
        </p:nvSpPr>
        <p:spPr>
          <a:xfrm>
            <a:off x="3549051" y="231742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Fe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4A476D23-89B0-44DA-9C4B-415655E96C53}"/>
              </a:ext>
            </a:extLst>
          </p:cNvPr>
          <p:cNvSpPr/>
          <p:nvPr/>
        </p:nvSpPr>
        <p:spPr>
          <a:xfrm>
            <a:off x="3742381" y="1787569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D48F04F6-C579-4B6C-A363-52D56A671416}"/>
              </a:ext>
            </a:extLst>
          </p:cNvPr>
          <p:cNvSpPr/>
          <p:nvPr/>
        </p:nvSpPr>
        <p:spPr>
          <a:xfrm rot="5400000">
            <a:off x="4390636" y="2417643"/>
            <a:ext cx="353595" cy="4458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9948931E-61F7-4777-9B56-88724AD86A6E}"/>
              </a:ext>
            </a:extLst>
          </p:cNvPr>
          <p:cNvSpPr/>
          <p:nvPr/>
        </p:nvSpPr>
        <p:spPr>
          <a:xfrm rot="10800000">
            <a:off x="3758640" y="3054610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2A24A76-876A-488B-9A1E-896DC0FE30AC}"/>
              </a:ext>
            </a:extLst>
          </p:cNvPr>
          <p:cNvSpPr txBox="1"/>
          <p:nvPr/>
        </p:nvSpPr>
        <p:spPr>
          <a:xfrm>
            <a:off x="6153070" y="1121264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Core bounce</a:t>
            </a:r>
            <a:endParaRPr kumimoji="1" lang="ja-JP" altLang="en-US" b="1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CDDF8216-FD5A-424F-BD5A-1EFF3627D13D}"/>
              </a:ext>
            </a:extLst>
          </p:cNvPr>
          <p:cNvSpPr/>
          <p:nvPr/>
        </p:nvSpPr>
        <p:spPr>
          <a:xfrm>
            <a:off x="6290804" y="1941247"/>
            <a:ext cx="1370634" cy="138751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2FAE2659-C058-4AE4-990F-4C877193F35F}"/>
              </a:ext>
            </a:extLst>
          </p:cNvPr>
          <p:cNvSpPr/>
          <p:nvPr/>
        </p:nvSpPr>
        <p:spPr>
          <a:xfrm>
            <a:off x="6787446" y="2439317"/>
            <a:ext cx="368239" cy="381015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A714440-DF5F-4707-89A1-4A5524B44C53}"/>
              </a:ext>
            </a:extLst>
          </p:cNvPr>
          <p:cNvSpPr txBox="1"/>
          <p:nvPr/>
        </p:nvSpPr>
        <p:spPr>
          <a:xfrm>
            <a:off x="6290804" y="2219087"/>
            <a:ext cx="1388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ρ</a:t>
            </a:r>
            <a:r>
              <a:rPr kumimoji="1" lang="en-US" altLang="ja-JP" sz="1100" baseline="-25000" dirty="0">
                <a:solidFill>
                  <a:schemeClr val="bg1"/>
                </a:solidFill>
              </a:rPr>
              <a:t>c</a:t>
            </a:r>
            <a:r>
              <a:rPr kumimoji="1" lang="en-US" altLang="ja-JP" sz="1100" dirty="0">
                <a:solidFill>
                  <a:schemeClr val="bg1"/>
                </a:solidFill>
              </a:rPr>
              <a:t>~3×10</a:t>
            </a:r>
            <a:r>
              <a:rPr kumimoji="1" lang="en-US" altLang="ja-JP" sz="1100" baseline="30000" dirty="0">
                <a:solidFill>
                  <a:schemeClr val="bg1"/>
                </a:solidFill>
              </a:rPr>
              <a:t>14</a:t>
            </a:r>
            <a:r>
              <a:rPr kumimoji="1" lang="en-US" altLang="ja-JP" sz="1100" dirty="0">
                <a:solidFill>
                  <a:schemeClr val="bg1"/>
                </a:solidFill>
              </a:rPr>
              <a:t> g/cm</a:t>
            </a:r>
            <a:r>
              <a:rPr kumimoji="1" lang="en-US" altLang="ja-JP" sz="1100" baseline="30000" dirty="0">
                <a:solidFill>
                  <a:schemeClr val="bg1"/>
                </a:solidFill>
              </a:rPr>
              <a:t>3</a:t>
            </a:r>
            <a:endParaRPr kumimoji="1" lang="ja-JP" altLang="en-US" sz="1100" baseline="30000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224197E-5C02-42C4-9438-14E57B4EA75D}"/>
              </a:ext>
            </a:extLst>
          </p:cNvPr>
          <p:cNvSpPr txBox="1"/>
          <p:nvPr/>
        </p:nvSpPr>
        <p:spPr>
          <a:xfrm>
            <a:off x="6368550" y="2797547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FFC000"/>
                </a:solidFill>
              </a:rPr>
              <a:t>Bounce shock</a:t>
            </a:r>
            <a:endParaRPr kumimoji="1" lang="ja-JP" altLang="en-US" sz="1200" b="1" dirty="0">
              <a:solidFill>
                <a:srgbClr val="FFC000"/>
              </a:solidFill>
            </a:endParaRPr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C8ACEB7D-509C-4CB7-98F1-423C9A940267}"/>
              </a:ext>
            </a:extLst>
          </p:cNvPr>
          <p:cNvSpPr/>
          <p:nvPr/>
        </p:nvSpPr>
        <p:spPr>
          <a:xfrm rot="10800000">
            <a:off x="6794767" y="3117436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2A7A2D67-F03E-495B-A7E3-84E3236CD9BD}"/>
              </a:ext>
            </a:extLst>
          </p:cNvPr>
          <p:cNvSpPr/>
          <p:nvPr/>
        </p:nvSpPr>
        <p:spPr>
          <a:xfrm>
            <a:off x="6808267" y="1807947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B76A9FD8-C3B4-4803-BE28-2CB8104DE3E1}"/>
              </a:ext>
            </a:extLst>
          </p:cNvPr>
          <p:cNvSpPr/>
          <p:nvPr/>
        </p:nvSpPr>
        <p:spPr>
          <a:xfrm rot="16200000">
            <a:off x="6122927" y="2426116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矢印: 下 38">
            <a:extLst>
              <a:ext uri="{FF2B5EF4-FFF2-40B4-BE49-F238E27FC236}">
                <a16:creationId xmlns:a16="http://schemas.microsoft.com/office/drawing/2014/main" id="{DDA1CD6A-0A40-47D9-A376-404BE953E0DC}"/>
              </a:ext>
            </a:extLst>
          </p:cNvPr>
          <p:cNvSpPr/>
          <p:nvPr/>
        </p:nvSpPr>
        <p:spPr>
          <a:xfrm rot="5400000">
            <a:off x="7473105" y="2416174"/>
            <a:ext cx="353595" cy="4458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8AB2ABDC-FC78-422C-903A-519593EAC606}"/>
              </a:ext>
            </a:extLst>
          </p:cNvPr>
          <p:cNvSpPr/>
          <p:nvPr/>
        </p:nvSpPr>
        <p:spPr>
          <a:xfrm>
            <a:off x="5210250" y="2097371"/>
            <a:ext cx="493387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B69D81F6-F2D1-4951-A323-82C7B8B00429}"/>
              </a:ext>
            </a:extLst>
          </p:cNvPr>
          <p:cNvSpPr/>
          <p:nvPr/>
        </p:nvSpPr>
        <p:spPr>
          <a:xfrm>
            <a:off x="8354383" y="2112970"/>
            <a:ext cx="493387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E47D0280-E55F-4B0E-B92E-7D2AA5998B0D}"/>
              </a:ext>
            </a:extLst>
          </p:cNvPr>
          <p:cNvSpPr/>
          <p:nvPr/>
        </p:nvSpPr>
        <p:spPr>
          <a:xfrm>
            <a:off x="9336713" y="1496016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7B787192-16C2-428E-9D32-3E9F78EAD701}"/>
              </a:ext>
            </a:extLst>
          </p:cNvPr>
          <p:cNvSpPr/>
          <p:nvPr/>
        </p:nvSpPr>
        <p:spPr>
          <a:xfrm>
            <a:off x="9830894" y="1958180"/>
            <a:ext cx="1218443" cy="1185766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BE604C0-A0A0-48DE-B137-B6FA8B584CF1}"/>
              </a:ext>
            </a:extLst>
          </p:cNvPr>
          <p:cNvSpPr txBox="1"/>
          <p:nvPr/>
        </p:nvSpPr>
        <p:spPr>
          <a:xfrm>
            <a:off x="9336713" y="1137170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Shock propagation</a:t>
            </a:r>
            <a:endParaRPr kumimoji="1" lang="ja-JP" altLang="en-US" b="1" dirty="0"/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3853A7DD-CD8F-424A-AC89-5EFE3F20ABF1}"/>
              </a:ext>
            </a:extLst>
          </p:cNvPr>
          <p:cNvSpPr/>
          <p:nvPr/>
        </p:nvSpPr>
        <p:spPr>
          <a:xfrm rot="16200000">
            <a:off x="10928672" y="2385210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8D27618A-6B66-4489-B096-B0DFDAF21896}"/>
              </a:ext>
            </a:extLst>
          </p:cNvPr>
          <p:cNvSpPr/>
          <p:nvPr/>
        </p:nvSpPr>
        <p:spPr>
          <a:xfrm>
            <a:off x="10284112" y="3028333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矢印: 下 49">
            <a:extLst>
              <a:ext uri="{FF2B5EF4-FFF2-40B4-BE49-F238E27FC236}">
                <a16:creationId xmlns:a16="http://schemas.microsoft.com/office/drawing/2014/main" id="{C788A805-772E-47A2-9C9C-27ADF57168E0}"/>
              </a:ext>
            </a:extLst>
          </p:cNvPr>
          <p:cNvSpPr/>
          <p:nvPr/>
        </p:nvSpPr>
        <p:spPr>
          <a:xfrm rot="5400000">
            <a:off x="9577025" y="2374985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矢印: 下 51">
            <a:extLst>
              <a:ext uri="{FF2B5EF4-FFF2-40B4-BE49-F238E27FC236}">
                <a16:creationId xmlns:a16="http://schemas.microsoft.com/office/drawing/2014/main" id="{1FAE23E0-C9E2-4DC5-932E-FB662A5DCFCF}"/>
              </a:ext>
            </a:extLst>
          </p:cNvPr>
          <p:cNvSpPr/>
          <p:nvPr/>
        </p:nvSpPr>
        <p:spPr>
          <a:xfrm rot="10800000">
            <a:off x="10276352" y="1668898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3C050096-C2E6-4C0E-9FA5-823C889D3EBF}"/>
              </a:ext>
            </a:extLst>
          </p:cNvPr>
          <p:cNvSpPr/>
          <p:nvPr/>
        </p:nvSpPr>
        <p:spPr>
          <a:xfrm rot="7794495">
            <a:off x="9229508" y="4171237"/>
            <a:ext cx="1402241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BF2AEFA8-3EF3-43F6-B3DC-0D5706184AA5}"/>
              </a:ext>
            </a:extLst>
          </p:cNvPr>
          <p:cNvSpPr/>
          <p:nvPr/>
        </p:nvSpPr>
        <p:spPr>
          <a:xfrm>
            <a:off x="6736125" y="4429702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02C8B0B0-F3CE-4ACE-A9E6-DA8B5466C132}"/>
              </a:ext>
            </a:extLst>
          </p:cNvPr>
          <p:cNvSpPr/>
          <p:nvPr/>
        </p:nvSpPr>
        <p:spPr>
          <a:xfrm>
            <a:off x="7685720" y="5307762"/>
            <a:ext cx="319481" cy="3291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0608F60-AB06-44C9-A1ED-E748CF93A330}"/>
              </a:ext>
            </a:extLst>
          </p:cNvPr>
          <p:cNvSpPr txBox="1"/>
          <p:nvPr/>
        </p:nvSpPr>
        <p:spPr>
          <a:xfrm>
            <a:off x="7568668" y="5052048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PNS</a:t>
            </a:r>
            <a:endParaRPr kumimoji="1" lang="ja-JP" altLang="en-US" sz="1400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9E35F83-8E45-4753-BE53-203D9FD6769F}"/>
              </a:ext>
            </a:extLst>
          </p:cNvPr>
          <p:cNvSpPr txBox="1"/>
          <p:nvPr/>
        </p:nvSpPr>
        <p:spPr>
          <a:xfrm>
            <a:off x="6929542" y="3867382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Shock breakout</a:t>
            </a:r>
            <a:endParaRPr kumimoji="1" lang="ja-JP" altLang="en-US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13BFA88-805C-48BF-8599-47E1864B9B92}"/>
              </a:ext>
            </a:extLst>
          </p:cNvPr>
          <p:cNvSpPr txBox="1"/>
          <p:nvPr/>
        </p:nvSpPr>
        <p:spPr>
          <a:xfrm rot="18881102">
            <a:off x="9473068" y="1897460"/>
            <a:ext cx="87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Shock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39CBFA4-AF98-41F7-9527-6865476C57C8}"/>
              </a:ext>
            </a:extLst>
          </p:cNvPr>
          <p:cNvSpPr txBox="1"/>
          <p:nvPr/>
        </p:nvSpPr>
        <p:spPr>
          <a:xfrm rot="18069696">
            <a:off x="6306644" y="473116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Shock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5" name="矢印: 右 64">
            <a:extLst>
              <a:ext uri="{FF2B5EF4-FFF2-40B4-BE49-F238E27FC236}">
                <a16:creationId xmlns:a16="http://schemas.microsoft.com/office/drawing/2014/main" id="{6A626981-1855-4B80-8697-A3F58330DE2C}"/>
              </a:ext>
            </a:extLst>
          </p:cNvPr>
          <p:cNvSpPr/>
          <p:nvPr/>
        </p:nvSpPr>
        <p:spPr>
          <a:xfrm rot="10800000">
            <a:off x="5813235" y="4766010"/>
            <a:ext cx="493387" cy="1083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C08510FD-B399-4736-AA2D-733B832A63D4}"/>
              </a:ext>
            </a:extLst>
          </p:cNvPr>
          <p:cNvSpPr/>
          <p:nvPr/>
        </p:nvSpPr>
        <p:spPr>
          <a:xfrm>
            <a:off x="3321962" y="4390215"/>
            <a:ext cx="2218668" cy="21642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A4EBCF3B-B0C2-4899-9305-6D1AFD38D84A}"/>
              </a:ext>
            </a:extLst>
          </p:cNvPr>
          <p:cNvSpPr/>
          <p:nvPr/>
        </p:nvSpPr>
        <p:spPr>
          <a:xfrm>
            <a:off x="4303747" y="5307762"/>
            <a:ext cx="319481" cy="3291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696F5AD-63F4-4F2C-99EA-60323EE2AF99}"/>
              </a:ext>
            </a:extLst>
          </p:cNvPr>
          <p:cNvSpPr txBox="1"/>
          <p:nvPr/>
        </p:nvSpPr>
        <p:spPr>
          <a:xfrm>
            <a:off x="4186695" y="5052048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PNS</a:t>
            </a:r>
            <a:endParaRPr kumimoji="1" lang="ja-JP" altLang="en-US" sz="14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20478E-C95F-4CB4-857C-0F44C9A9B8F6}"/>
              </a:ext>
            </a:extLst>
          </p:cNvPr>
          <p:cNvSpPr txBox="1"/>
          <p:nvPr/>
        </p:nvSpPr>
        <p:spPr>
          <a:xfrm>
            <a:off x="3609443" y="3827612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SN explosion</a:t>
            </a:r>
            <a:endParaRPr kumimoji="1" lang="ja-JP" altLang="en-US" b="1" dirty="0"/>
          </a:p>
        </p:txBody>
      </p:sp>
      <p:sp>
        <p:nvSpPr>
          <p:cNvPr id="70" name="矢印: 下 69">
            <a:extLst>
              <a:ext uri="{FF2B5EF4-FFF2-40B4-BE49-F238E27FC236}">
                <a16:creationId xmlns:a16="http://schemas.microsoft.com/office/drawing/2014/main" id="{6A898BC2-CDEC-4E74-9F88-8D370F5CC91A}"/>
              </a:ext>
            </a:extLst>
          </p:cNvPr>
          <p:cNvSpPr/>
          <p:nvPr/>
        </p:nvSpPr>
        <p:spPr>
          <a:xfrm rot="16200000">
            <a:off x="5383527" y="5240626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矢印: 下 70">
            <a:extLst>
              <a:ext uri="{FF2B5EF4-FFF2-40B4-BE49-F238E27FC236}">
                <a16:creationId xmlns:a16="http://schemas.microsoft.com/office/drawing/2014/main" id="{828008C8-BF1A-4AAD-94AA-1FF4AF78FD0C}"/>
              </a:ext>
            </a:extLst>
          </p:cNvPr>
          <p:cNvSpPr/>
          <p:nvPr/>
        </p:nvSpPr>
        <p:spPr>
          <a:xfrm>
            <a:off x="4247165" y="6371180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矢印: 下 71">
            <a:extLst>
              <a:ext uri="{FF2B5EF4-FFF2-40B4-BE49-F238E27FC236}">
                <a16:creationId xmlns:a16="http://schemas.microsoft.com/office/drawing/2014/main" id="{026C88B1-3086-42F8-B5F8-77A1167649EB}"/>
              </a:ext>
            </a:extLst>
          </p:cNvPr>
          <p:cNvSpPr/>
          <p:nvPr/>
        </p:nvSpPr>
        <p:spPr>
          <a:xfrm rot="5400000">
            <a:off x="3072801" y="5240895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矢印: 下 72">
            <a:extLst>
              <a:ext uri="{FF2B5EF4-FFF2-40B4-BE49-F238E27FC236}">
                <a16:creationId xmlns:a16="http://schemas.microsoft.com/office/drawing/2014/main" id="{F468E916-6057-48C7-ABCE-0EF3CE256681}"/>
              </a:ext>
            </a:extLst>
          </p:cNvPr>
          <p:cNvSpPr/>
          <p:nvPr/>
        </p:nvSpPr>
        <p:spPr>
          <a:xfrm rot="10800000">
            <a:off x="4247165" y="4187284"/>
            <a:ext cx="353595" cy="4390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957FB87B-753C-4C19-BA94-49CE948AF9A4}"/>
              </a:ext>
            </a:extLst>
          </p:cNvPr>
          <p:cNvSpPr/>
          <p:nvPr/>
        </p:nvSpPr>
        <p:spPr>
          <a:xfrm rot="1951919">
            <a:off x="2692346" y="4452231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F23FE550-97CD-4C6A-B40F-1860B4AF3B6A}"/>
              </a:ext>
            </a:extLst>
          </p:cNvPr>
          <p:cNvSpPr/>
          <p:nvPr/>
        </p:nvSpPr>
        <p:spPr>
          <a:xfrm>
            <a:off x="10092766" y="2214414"/>
            <a:ext cx="706562" cy="7028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: 図形 78">
            <a:extLst>
              <a:ext uri="{FF2B5EF4-FFF2-40B4-BE49-F238E27FC236}">
                <a16:creationId xmlns:a16="http://schemas.microsoft.com/office/drawing/2014/main" id="{FC6CA0DD-5D34-4FDF-80DA-8D6A8A35530F}"/>
              </a:ext>
            </a:extLst>
          </p:cNvPr>
          <p:cNvSpPr/>
          <p:nvPr/>
        </p:nvSpPr>
        <p:spPr>
          <a:xfrm rot="8512481">
            <a:off x="5169326" y="4413488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CBF7D82F-17A5-4B1B-96CF-FD49911FA455}"/>
              </a:ext>
            </a:extLst>
          </p:cNvPr>
          <p:cNvSpPr/>
          <p:nvPr/>
        </p:nvSpPr>
        <p:spPr>
          <a:xfrm rot="13178005">
            <a:off x="5225955" y="6316982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48D559BE-50B5-44D6-A3EF-52E8B2E6A665}"/>
              </a:ext>
            </a:extLst>
          </p:cNvPr>
          <p:cNvSpPr/>
          <p:nvPr/>
        </p:nvSpPr>
        <p:spPr>
          <a:xfrm rot="8512481">
            <a:off x="2540535" y="6348065"/>
            <a:ext cx="981059" cy="108396"/>
          </a:xfrm>
          <a:custGeom>
            <a:avLst/>
            <a:gdLst>
              <a:gd name="connsiteX0" fmla="*/ 0 w 6469811"/>
              <a:gd name="connsiteY0" fmla="*/ 345063 h 724631"/>
              <a:gd name="connsiteX1" fmla="*/ 353683 w 6469811"/>
              <a:gd name="connsiteY1" fmla="*/ 8633 h 724631"/>
              <a:gd name="connsiteX2" fmla="*/ 733245 w 6469811"/>
              <a:gd name="connsiteY2" fmla="*/ 310557 h 724631"/>
              <a:gd name="connsiteX3" fmla="*/ 1052422 w 6469811"/>
              <a:gd name="connsiteY3" fmla="*/ 715999 h 724631"/>
              <a:gd name="connsiteX4" fmla="*/ 1440611 w 6469811"/>
              <a:gd name="connsiteY4" fmla="*/ 353689 h 724631"/>
              <a:gd name="connsiteX5" fmla="*/ 1759788 w 6469811"/>
              <a:gd name="connsiteY5" fmla="*/ 8633 h 724631"/>
              <a:gd name="connsiteX6" fmla="*/ 2165230 w 6469811"/>
              <a:gd name="connsiteY6" fmla="*/ 327810 h 724631"/>
              <a:gd name="connsiteX7" fmla="*/ 2493034 w 6469811"/>
              <a:gd name="connsiteY7" fmla="*/ 715999 h 724631"/>
              <a:gd name="connsiteX8" fmla="*/ 2881222 w 6469811"/>
              <a:gd name="connsiteY8" fmla="*/ 319184 h 724631"/>
              <a:gd name="connsiteX9" fmla="*/ 3252158 w 6469811"/>
              <a:gd name="connsiteY9" fmla="*/ 8633 h 724631"/>
              <a:gd name="connsiteX10" fmla="*/ 3605841 w 6469811"/>
              <a:gd name="connsiteY10" fmla="*/ 353689 h 724631"/>
              <a:gd name="connsiteX11" fmla="*/ 3942271 w 6469811"/>
              <a:gd name="connsiteY11" fmla="*/ 724625 h 724631"/>
              <a:gd name="connsiteX12" fmla="*/ 4321834 w 6469811"/>
              <a:gd name="connsiteY12" fmla="*/ 362316 h 724631"/>
              <a:gd name="connsiteX13" fmla="*/ 4675517 w 6469811"/>
              <a:gd name="connsiteY13" fmla="*/ 6 h 724631"/>
              <a:gd name="connsiteX14" fmla="*/ 5029200 w 6469811"/>
              <a:gd name="connsiteY14" fmla="*/ 370942 h 724631"/>
              <a:gd name="connsiteX15" fmla="*/ 5417388 w 6469811"/>
              <a:gd name="connsiteY15" fmla="*/ 715999 h 724631"/>
              <a:gd name="connsiteX16" fmla="*/ 5771071 w 6469811"/>
              <a:gd name="connsiteY16" fmla="*/ 370942 h 724631"/>
              <a:gd name="connsiteX17" fmla="*/ 6107501 w 6469811"/>
              <a:gd name="connsiteY17" fmla="*/ 8633 h 724631"/>
              <a:gd name="connsiteX18" fmla="*/ 6469811 w 6469811"/>
              <a:gd name="connsiteY18" fmla="*/ 362316 h 7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69811" h="724631">
                <a:moveTo>
                  <a:pt x="0" y="345063"/>
                </a:moveTo>
                <a:cubicBezTo>
                  <a:pt x="115738" y="179723"/>
                  <a:pt x="231476" y="14384"/>
                  <a:pt x="353683" y="8633"/>
                </a:cubicBezTo>
                <a:cubicBezTo>
                  <a:pt x="475890" y="2882"/>
                  <a:pt x="616789" y="192663"/>
                  <a:pt x="733245" y="310557"/>
                </a:cubicBezTo>
                <a:cubicBezTo>
                  <a:pt x="849702" y="428451"/>
                  <a:pt x="934528" y="708810"/>
                  <a:pt x="1052422" y="715999"/>
                </a:cubicBezTo>
                <a:cubicBezTo>
                  <a:pt x="1170316" y="723188"/>
                  <a:pt x="1322717" y="471583"/>
                  <a:pt x="1440611" y="353689"/>
                </a:cubicBezTo>
                <a:cubicBezTo>
                  <a:pt x="1558505" y="235795"/>
                  <a:pt x="1639018" y="12946"/>
                  <a:pt x="1759788" y="8633"/>
                </a:cubicBezTo>
                <a:cubicBezTo>
                  <a:pt x="1880558" y="4320"/>
                  <a:pt x="2043022" y="209916"/>
                  <a:pt x="2165230" y="327810"/>
                </a:cubicBezTo>
                <a:cubicBezTo>
                  <a:pt x="2287438" y="445704"/>
                  <a:pt x="2373702" y="717437"/>
                  <a:pt x="2493034" y="715999"/>
                </a:cubicBezTo>
                <a:cubicBezTo>
                  <a:pt x="2612366" y="714561"/>
                  <a:pt x="2754701" y="437078"/>
                  <a:pt x="2881222" y="319184"/>
                </a:cubicBezTo>
                <a:cubicBezTo>
                  <a:pt x="3007743" y="201290"/>
                  <a:pt x="3131388" y="2882"/>
                  <a:pt x="3252158" y="8633"/>
                </a:cubicBezTo>
                <a:cubicBezTo>
                  <a:pt x="3372928" y="14384"/>
                  <a:pt x="3490822" y="234357"/>
                  <a:pt x="3605841" y="353689"/>
                </a:cubicBezTo>
                <a:cubicBezTo>
                  <a:pt x="3720860" y="473021"/>
                  <a:pt x="3822939" y="723187"/>
                  <a:pt x="3942271" y="724625"/>
                </a:cubicBezTo>
                <a:cubicBezTo>
                  <a:pt x="4061603" y="726063"/>
                  <a:pt x="4199626" y="483086"/>
                  <a:pt x="4321834" y="362316"/>
                </a:cubicBezTo>
                <a:cubicBezTo>
                  <a:pt x="4444042" y="241546"/>
                  <a:pt x="4557623" y="-1432"/>
                  <a:pt x="4675517" y="6"/>
                </a:cubicBezTo>
                <a:cubicBezTo>
                  <a:pt x="4793411" y="1444"/>
                  <a:pt x="4905555" y="251610"/>
                  <a:pt x="5029200" y="370942"/>
                </a:cubicBezTo>
                <a:cubicBezTo>
                  <a:pt x="5152845" y="490274"/>
                  <a:pt x="5293743" y="715999"/>
                  <a:pt x="5417388" y="715999"/>
                </a:cubicBezTo>
                <a:cubicBezTo>
                  <a:pt x="5541033" y="715999"/>
                  <a:pt x="5656052" y="488836"/>
                  <a:pt x="5771071" y="370942"/>
                </a:cubicBezTo>
                <a:cubicBezTo>
                  <a:pt x="5886090" y="253048"/>
                  <a:pt x="5991044" y="10071"/>
                  <a:pt x="6107501" y="8633"/>
                </a:cubicBezTo>
                <a:cubicBezTo>
                  <a:pt x="6223958" y="7195"/>
                  <a:pt x="6346884" y="184755"/>
                  <a:pt x="6469811" y="362316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04F7F928-660E-4890-AED6-0ACBC4060BC6}"/>
              </a:ext>
            </a:extLst>
          </p:cNvPr>
          <p:cNvSpPr/>
          <p:nvPr/>
        </p:nvSpPr>
        <p:spPr>
          <a:xfrm>
            <a:off x="10286308" y="2400646"/>
            <a:ext cx="319481" cy="329165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BB39903-BA20-48B2-BDC3-0E64E12DC293}"/>
              </a:ext>
            </a:extLst>
          </p:cNvPr>
          <p:cNvSpPr txBox="1"/>
          <p:nvPr/>
        </p:nvSpPr>
        <p:spPr>
          <a:xfrm>
            <a:off x="10203032" y="2432462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schemeClr val="bg1"/>
                </a:solidFill>
              </a:rPr>
              <a:t>PNS</a:t>
            </a:r>
            <a:endParaRPr kumimoji="1" lang="ja-JP" altLang="en-US" sz="1100" b="1" dirty="0">
              <a:solidFill>
                <a:schemeClr val="bg1"/>
              </a:solidFill>
            </a:endParaRPr>
          </a:p>
        </p:txBody>
      </p: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F265A089-6E1D-4BCD-90E0-1AE52A43A0B7}"/>
              </a:ext>
            </a:extLst>
          </p:cNvPr>
          <p:cNvCxnSpPr>
            <a:cxnSpLocks/>
          </p:cNvCxnSpPr>
          <p:nvPr/>
        </p:nvCxnSpPr>
        <p:spPr>
          <a:xfrm>
            <a:off x="10562497" y="2653897"/>
            <a:ext cx="233506" cy="309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0A95745F-0C42-405B-934F-26CA887D0E18}"/>
              </a:ext>
            </a:extLst>
          </p:cNvPr>
          <p:cNvCxnSpPr>
            <a:cxnSpLocks/>
            <a:stCxn id="43" idx="3"/>
          </p:cNvCxnSpPr>
          <p:nvPr/>
        </p:nvCxnSpPr>
        <p:spPr>
          <a:xfrm flipH="1">
            <a:off x="10115156" y="2681606"/>
            <a:ext cx="217939" cy="241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E8E545C9-525C-43EE-9EE2-C53020F08797}"/>
              </a:ext>
            </a:extLst>
          </p:cNvPr>
          <p:cNvCxnSpPr>
            <a:cxnSpLocks/>
          </p:cNvCxnSpPr>
          <p:nvPr/>
        </p:nvCxnSpPr>
        <p:spPr>
          <a:xfrm flipH="1" flipV="1">
            <a:off x="10089500" y="2190679"/>
            <a:ext cx="252679" cy="256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BF590C69-8023-4381-B341-FE57607FAC06}"/>
              </a:ext>
            </a:extLst>
          </p:cNvPr>
          <p:cNvCxnSpPr>
            <a:cxnSpLocks/>
          </p:cNvCxnSpPr>
          <p:nvPr/>
        </p:nvCxnSpPr>
        <p:spPr>
          <a:xfrm flipV="1">
            <a:off x="10565663" y="2271503"/>
            <a:ext cx="291005" cy="20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3252187-7421-4E25-8500-C4309EA0D949}"/>
              </a:ext>
            </a:extLst>
          </p:cNvPr>
          <p:cNvSpPr txBox="1"/>
          <p:nvPr/>
        </p:nvSpPr>
        <p:spPr>
          <a:xfrm>
            <a:off x="9920064" y="2174936"/>
            <a:ext cx="570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2382C7B-8534-404E-9759-52B071F00836}"/>
              </a:ext>
            </a:extLst>
          </p:cNvPr>
          <p:cNvSpPr txBox="1"/>
          <p:nvPr/>
        </p:nvSpPr>
        <p:spPr>
          <a:xfrm>
            <a:off x="9860939" y="267440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29005E7-0787-47B6-8916-5672ECE90204}"/>
              </a:ext>
            </a:extLst>
          </p:cNvPr>
          <p:cNvSpPr txBox="1"/>
          <p:nvPr/>
        </p:nvSpPr>
        <p:spPr>
          <a:xfrm>
            <a:off x="10634705" y="263665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5B19D6E-E55F-4ADF-9C7C-1ED0B6D67FA4}"/>
              </a:ext>
            </a:extLst>
          </p:cNvPr>
          <p:cNvSpPr txBox="1"/>
          <p:nvPr/>
        </p:nvSpPr>
        <p:spPr>
          <a:xfrm>
            <a:off x="10574006" y="2078323"/>
            <a:ext cx="73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ν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4AE2AF-0547-4A70-9EC9-C3A3F30D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CB3F63-D4A6-23E6-B8A1-AA88B88E1259}"/>
              </a:ext>
            </a:extLst>
          </p:cNvPr>
          <p:cNvSpPr txBox="1"/>
          <p:nvPr/>
        </p:nvSpPr>
        <p:spPr>
          <a:xfrm>
            <a:off x="4015003" y="164893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~1000 km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2AE541-2C09-E59F-1EFB-B480089777E0}"/>
              </a:ext>
            </a:extLst>
          </p:cNvPr>
          <p:cNvSpPr txBox="1"/>
          <p:nvPr/>
        </p:nvSpPr>
        <p:spPr>
          <a:xfrm>
            <a:off x="5033399" y="323907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 s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387B18-5DDD-0C09-3BA1-CD7B2F39EF46}"/>
              </a:ext>
            </a:extLst>
          </p:cNvPr>
          <p:cNvSpPr txBox="1"/>
          <p:nvPr/>
        </p:nvSpPr>
        <p:spPr>
          <a:xfrm>
            <a:off x="10390182" y="479353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~a few days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7C2E13-59B1-F237-C533-8D18BB97309C}"/>
              </a:ext>
            </a:extLst>
          </p:cNvPr>
          <p:cNvSpPr txBox="1"/>
          <p:nvPr/>
        </p:nvSpPr>
        <p:spPr>
          <a:xfrm>
            <a:off x="7148362" y="1668898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~10 km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80988B-3F4E-27C4-A4A9-970BB77771F8}"/>
              </a:ext>
            </a:extLst>
          </p:cNvPr>
          <p:cNvSpPr txBox="1"/>
          <p:nvPr/>
        </p:nvSpPr>
        <p:spPr>
          <a:xfrm>
            <a:off x="1058013" y="3396620"/>
            <a:ext cx="977062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Neutrino heating is critically important for SNe! 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58B83A-4B4E-B6EF-860A-731C50C8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kumimoji="1" lang="en-US" altLang="ja-JP" dirty="0"/>
              <a:t>Parameter Space of Light Sterile Neutrinos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EE4971-05FA-94AE-ED20-1897492B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BA63D4-754C-81AC-514D-511698EFE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38" y="1405752"/>
            <a:ext cx="5271044" cy="46069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B0332B-73F9-EA47-3586-B5634028468D}"/>
              </a:ext>
            </a:extLst>
          </p:cNvPr>
          <p:cNvSpPr txBox="1"/>
          <p:nvPr/>
        </p:nvSpPr>
        <p:spPr>
          <a:xfrm>
            <a:off x="2956133" y="6081816"/>
            <a:ext cx="336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/>
              <a:t>Dentler</a:t>
            </a:r>
            <a:r>
              <a:rPr lang="en-US" altLang="ja-JP" sz="1400" dirty="0"/>
              <a:t> et al., JHEP 08 (2018) 010</a:t>
            </a:r>
            <a:endParaRPr lang="ja-JP" altLang="en-US" sz="14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6AB7F6E-4815-6ED2-6725-2321A16F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621" y="1417781"/>
            <a:ext cx="4137238" cy="364369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B44E7C-8603-CC5D-24D9-78D7E7FA7B13}"/>
              </a:ext>
            </a:extLst>
          </p:cNvPr>
          <p:cNvSpPr txBox="1"/>
          <p:nvPr/>
        </p:nvSpPr>
        <p:spPr>
          <a:xfrm>
            <a:off x="8302495" y="5061475"/>
            <a:ext cx="4316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Wu et al., PRD 89 (2014) 061303</a:t>
            </a:r>
            <a:endParaRPr lang="ja-JP" altLang="en-US" sz="1400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D0184A1-BE98-42ED-C5F4-2FBDA63069E2}"/>
              </a:ext>
            </a:extLst>
          </p:cNvPr>
          <p:cNvSpPr/>
          <p:nvPr/>
        </p:nvSpPr>
        <p:spPr>
          <a:xfrm>
            <a:off x="3650532" y="2889066"/>
            <a:ext cx="287131" cy="278296"/>
          </a:xfrm>
          <a:prstGeom prst="ellipse">
            <a:avLst/>
          </a:prstGeom>
          <a:solidFill>
            <a:srgbClr val="E51E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7EDDFB-FF32-72E9-F7F1-978C5EEC4D2E}"/>
              </a:ext>
            </a:extLst>
          </p:cNvPr>
          <p:cNvSpPr txBox="1"/>
          <p:nvPr/>
        </p:nvSpPr>
        <p:spPr>
          <a:xfrm>
            <a:off x="3212116" y="2479640"/>
            <a:ext cx="12250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Wu et al.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315B266C-64A4-CDB8-28C8-882FE82C4523}"/>
              </a:ext>
            </a:extLst>
          </p:cNvPr>
          <p:cNvSpPr/>
          <p:nvPr/>
        </p:nvSpPr>
        <p:spPr>
          <a:xfrm>
            <a:off x="4064000" y="2929160"/>
            <a:ext cx="2800095" cy="2041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D9549E-6B0D-9F53-FAF4-E777C94F1784}"/>
              </a:ext>
            </a:extLst>
          </p:cNvPr>
          <p:cNvSpPr txBox="1"/>
          <p:nvPr/>
        </p:nvSpPr>
        <p:spPr>
          <a:xfrm>
            <a:off x="7093748" y="5509351"/>
            <a:ext cx="4809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Neutrino heating rate is significantly reduced.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9935E0-AD02-722E-B582-1FDC2F2B1FA4}"/>
              </a:ext>
            </a:extLst>
          </p:cNvPr>
          <p:cNvSpPr txBox="1"/>
          <p:nvPr/>
        </p:nvSpPr>
        <p:spPr>
          <a:xfrm>
            <a:off x="9226420" y="181781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w/o 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ja-JP" b="1" dirty="0">
                <a:solidFill>
                  <a:srgbClr val="FF0000"/>
                </a:solidFill>
              </a:rPr>
              <a:t>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F8C582-87D9-4B51-FFA0-8D9E7BAFC9B9}"/>
              </a:ext>
            </a:extLst>
          </p:cNvPr>
          <p:cNvSpPr txBox="1"/>
          <p:nvPr/>
        </p:nvSpPr>
        <p:spPr>
          <a:xfrm>
            <a:off x="9249649" y="268559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w/ </a:t>
            </a:r>
            <a:r>
              <a:rPr kumimoji="1" lang="en-US" altLang="ja-JP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ja-JP" b="1" dirty="0">
                <a:solidFill>
                  <a:srgbClr val="0070C0"/>
                </a:solidFill>
              </a:rPr>
              <a:t> 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04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2303C-A995-1468-34C2-C21A1A1A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Neutrino</a:t>
            </a:r>
            <a:r>
              <a:rPr kumimoji="1" lang="en-US" altLang="ja-JP" dirty="0"/>
              <a:t> Oscillations in Matter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81C7C-B122-7765-6653-336270F0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707F36-E15A-D395-EA06-87E75CBF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24"/>
          <a:stretch/>
        </p:blipFill>
        <p:spPr>
          <a:xfrm>
            <a:off x="1358662" y="1584753"/>
            <a:ext cx="4201111" cy="7717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247E84-8EDA-9DC5-AD51-FC97159D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8" y="3346472"/>
            <a:ext cx="4149944" cy="8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463269-30B4-E16F-35E1-A9B85EF7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52" y="5229724"/>
            <a:ext cx="4331456" cy="8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9277A7-153D-05EB-4A19-8729B841CD43}"/>
              </a:ext>
            </a:extLst>
          </p:cNvPr>
          <p:cNvSpPr txBox="1"/>
          <p:nvPr/>
        </p:nvSpPr>
        <p:spPr>
          <a:xfrm>
            <a:off x="784199" y="1140544"/>
            <a:ext cx="80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Neutrino oscillations can be described by the Schrödinger-like equation: 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7496F4-0DED-186B-5CA1-F0EEBABC9C7A}"/>
              </a:ext>
            </a:extLst>
          </p:cNvPr>
          <p:cNvSpPr txBox="1"/>
          <p:nvPr/>
        </p:nvSpPr>
        <p:spPr>
          <a:xfrm>
            <a:off x="784199" y="2443580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 the Hamiltonian is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30A636-EA60-3775-DB2B-F953C2E697CB}"/>
              </a:ext>
            </a:extLst>
          </p:cNvPr>
          <p:cNvSpPr txBox="1"/>
          <p:nvPr/>
        </p:nvSpPr>
        <p:spPr>
          <a:xfrm>
            <a:off x="2636716" y="2884806"/>
            <a:ext cx="1737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In vacuum</a:t>
            </a:r>
            <a:endParaRPr kumimoji="1" lang="ja-JP" altLang="en-US" sz="24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845B1C-48B4-DB06-55D7-BBFCCE2F09CB}"/>
              </a:ext>
            </a:extLst>
          </p:cNvPr>
          <p:cNvSpPr txBox="1"/>
          <p:nvPr/>
        </p:nvSpPr>
        <p:spPr>
          <a:xfrm>
            <a:off x="2726484" y="4638926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In matter</a:t>
            </a:r>
            <a:endParaRPr kumimoji="1" lang="ja-JP" altLang="en-US" sz="2400" b="1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B2B6AC2-1E19-241C-7C91-350CE237A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51" y="4522720"/>
            <a:ext cx="2900679" cy="7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33CDC4-5282-1BCF-F3D1-ED13AF76538C}"/>
              </a:ext>
            </a:extLst>
          </p:cNvPr>
          <p:cNvSpPr txBox="1"/>
          <p:nvPr/>
        </p:nvSpPr>
        <p:spPr>
          <a:xfrm>
            <a:off x="5919952" y="5629868"/>
            <a:ext cx="278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When </a:t>
            </a:r>
            <a:endParaRPr kumimoji="1" lang="ja-JP" altLang="en-US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CFAF2CB-6428-D03F-40F0-E62CAA7BF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26" y="5460893"/>
            <a:ext cx="2022584" cy="61477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E0247B6-F335-1C91-2D14-5D100DA6DF81}"/>
              </a:ext>
            </a:extLst>
          </p:cNvPr>
          <p:cNvSpPr txBox="1"/>
          <p:nvPr/>
        </p:nvSpPr>
        <p:spPr>
          <a:xfrm>
            <a:off x="8945254" y="5614006"/>
            <a:ext cx="249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is satisfied, θ</a:t>
            </a:r>
            <a:r>
              <a:rPr kumimoji="1" lang="en-US" altLang="ja-JP" baseline="-25000" dirty="0"/>
              <a:t>m</a:t>
            </a:r>
            <a:r>
              <a:rPr kumimoji="1" lang="en-US" altLang="ja-JP" dirty="0"/>
              <a:t>=</a:t>
            </a:r>
            <a:r>
              <a:rPr lang="en-US" altLang="ja-JP" dirty="0"/>
              <a:t>π/4.</a:t>
            </a:r>
            <a:endParaRPr kumimoji="1" lang="ja-JP" altLang="en-US" dirty="0"/>
          </a:p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7A33547-58B8-FE2E-D9E6-854BD631DB3C}"/>
              </a:ext>
            </a:extLst>
          </p:cNvPr>
          <p:cNvSpPr txBox="1"/>
          <p:nvPr/>
        </p:nvSpPr>
        <p:spPr>
          <a:xfrm>
            <a:off x="6020751" y="6211189"/>
            <a:ext cx="249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→ </a:t>
            </a:r>
            <a:r>
              <a:rPr kumimoji="1" lang="en-US" altLang="ja-JP" b="1" dirty="0">
                <a:solidFill>
                  <a:srgbClr val="FF0000"/>
                </a:solidFill>
              </a:rPr>
              <a:t>MSW resonance!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2031CF0D-3608-17E6-E8EB-795DB7423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90" y="2259644"/>
            <a:ext cx="3032432" cy="196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D07CBAB-B842-DD60-6F6C-0D9128D0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76" y="2194753"/>
            <a:ext cx="1968030" cy="20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C516F7-3A28-984B-6022-C53C578FA96E}"/>
              </a:ext>
            </a:extLst>
          </p:cNvPr>
          <p:cNvSpPr txBox="1"/>
          <p:nvPr/>
        </p:nvSpPr>
        <p:spPr>
          <a:xfrm>
            <a:off x="6072416" y="1680746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Charged current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0957C7-4CFA-FD12-E3FF-9B97A8B81198}"/>
              </a:ext>
            </a:extLst>
          </p:cNvPr>
          <p:cNvSpPr txBox="1"/>
          <p:nvPr/>
        </p:nvSpPr>
        <p:spPr>
          <a:xfrm>
            <a:off x="9209495" y="1686267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Neutral current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397149-DE7C-0AC4-3856-555B3BD2E0EF}"/>
              </a:ext>
            </a:extLst>
          </p:cNvPr>
          <p:cNvSpPr txBox="1"/>
          <p:nvPr/>
        </p:nvSpPr>
        <p:spPr>
          <a:xfrm>
            <a:off x="9246476" y="4275549"/>
            <a:ext cx="32230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dirty="0"/>
              <a:t>https://docs.neutrino.xyz/matter/index.html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F6AE1F-EBE1-A702-BE4B-C08C9C8377E4}"/>
              </a:ext>
            </a:extLst>
          </p:cNvPr>
          <p:cNvSpPr txBox="1"/>
          <p:nvPr/>
        </p:nvSpPr>
        <p:spPr>
          <a:xfrm>
            <a:off x="8945254" y="4676011"/>
            <a:ext cx="26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i="1" dirty="0"/>
              <a:t>V</a:t>
            </a:r>
            <a:r>
              <a:rPr kumimoji="1" lang="en-US" altLang="ja-JP" baseline="-25000" dirty="0"/>
              <a:t>m</a:t>
            </a:r>
            <a:r>
              <a:rPr kumimoji="1" lang="en-US" altLang="ja-JP" dirty="0"/>
              <a:t>: Matter potential)</a:t>
            </a:r>
            <a:endParaRPr kumimoji="1" lang="ja-JP" altLang="en-US" dirty="0"/>
          </a:p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98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44138-51AD-B3F8-AC3B-8156B6CC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Active-Sterile Oscillations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0E7C00-431E-E35A-6AC5-87A099E2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3FF465-ECCF-D2D3-6965-2C5E37012650}"/>
              </a:ext>
            </a:extLst>
          </p:cNvPr>
          <p:cNvSpPr txBox="1"/>
          <p:nvPr/>
        </p:nvSpPr>
        <p:spPr>
          <a:xfrm>
            <a:off x="689549" y="2042897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the case of </a:t>
            </a:r>
            <a:r>
              <a:rPr kumimoji="1" lang="en-US" altLang="ja-JP" b="1" dirty="0"/>
              <a:t>active-active oscillations</a:t>
            </a:r>
            <a:r>
              <a:rPr kumimoji="1" lang="en-US" altLang="ja-JP" dirty="0"/>
              <a:t>, </a:t>
            </a:r>
          </a:p>
          <a:p>
            <a:r>
              <a:rPr kumimoji="1" lang="en-US" altLang="ja-JP" dirty="0"/>
              <a:t>only the charged-current potential is considered:</a:t>
            </a:r>
            <a:endParaRPr kumimoji="1" lang="ja-JP" alt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C138A85-39FE-103D-A41B-742C2EB2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27" y="2768559"/>
            <a:ext cx="3054413" cy="3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06AD0297-5A9C-DFAA-564D-22E8D95F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82" y="1187697"/>
            <a:ext cx="2022584" cy="61477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E43DFA-F116-B063-1736-326A5DAE4324}"/>
              </a:ext>
            </a:extLst>
          </p:cNvPr>
          <p:cNvSpPr txBox="1"/>
          <p:nvPr/>
        </p:nvSpPr>
        <p:spPr>
          <a:xfrm>
            <a:off x="691008" y="1339994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MSW resonance condition: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EFD007-60B5-7084-B257-73F80A8A7BED}"/>
              </a:ext>
            </a:extLst>
          </p:cNvPr>
          <p:cNvSpPr txBox="1"/>
          <p:nvPr/>
        </p:nvSpPr>
        <p:spPr>
          <a:xfrm>
            <a:off x="723306" y="3218049"/>
            <a:ext cx="562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However, in the case of </a:t>
            </a:r>
            <a:r>
              <a:rPr kumimoji="1" lang="en-US" altLang="ja-JP" b="1" dirty="0"/>
              <a:t>active-sterile oscillations</a:t>
            </a:r>
            <a:r>
              <a:rPr kumimoji="1" lang="en-US" altLang="ja-JP" dirty="0"/>
              <a:t>,</a:t>
            </a:r>
          </a:p>
          <a:p>
            <a:r>
              <a:rPr lang="en-US" altLang="ja-JP" dirty="0"/>
              <a:t>the neutral-current potential should be included:</a:t>
            </a:r>
            <a:endParaRPr kumimoji="1" lang="ja-JP" alt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EB3F305-0570-2E1D-768F-088ADCAB0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22" y="3884897"/>
            <a:ext cx="7359749" cy="70818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427FE2D-3866-AD41-8115-545BB8D43A01}"/>
              </a:ext>
            </a:extLst>
          </p:cNvPr>
          <p:cNvCxnSpPr>
            <a:cxnSpLocks/>
          </p:cNvCxnSpPr>
          <p:nvPr/>
        </p:nvCxnSpPr>
        <p:spPr>
          <a:xfrm>
            <a:off x="963168" y="6071616"/>
            <a:ext cx="64780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918E357-AF2E-8A82-0416-E906E68E040A}"/>
              </a:ext>
            </a:extLst>
          </p:cNvPr>
          <p:cNvCxnSpPr>
            <a:cxnSpLocks/>
          </p:cNvCxnSpPr>
          <p:nvPr/>
        </p:nvCxnSpPr>
        <p:spPr>
          <a:xfrm flipV="1">
            <a:off x="1403096" y="4271264"/>
            <a:ext cx="0" cy="2450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B94F341A-16D8-9D2E-6EB8-C8A7F2659D06}"/>
              </a:ext>
            </a:extLst>
          </p:cNvPr>
          <p:cNvSpPr/>
          <p:nvPr/>
        </p:nvSpPr>
        <p:spPr>
          <a:xfrm>
            <a:off x="2225255" y="4563188"/>
            <a:ext cx="2675929" cy="2028620"/>
          </a:xfrm>
          <a:custGeom>
            <a:avLst/>
            <a:gdLst>
              <a:gd name="connsiteX0" fmla="*/ 1817 w 2675929"/>
              <a:gd name="connsiteY0" fmla="*/ 2028620 h 2028620"/>
              <a:gd name="connsiteX1" fmla="*/ 5881 w 2675929"/>
              <a:gd name="connsiteY1" fmla="*/ 1053260 h 2028620"/>
              <a:gd name="connsiteX2" fmla="*/ 50585 w 2675929"/>
              <a:gd name="connsiteY2" fmla="*/ 650924 h 2028620"/>
              <a:gd name="connsiteX3" fmla="*/ 261913 w 2675929"/>
              <a:gd name="connsiteY3" fmla="*/ 183564 h 2028620"/>
              <a:gd name="connsiteX4" fmla="*/ 700825 w 2675929"/>
              <a:gd name="connsiteY4" fmla="*/ 21004 h 2028620"/>
              <a:gd name="connsiteX5" fmla="*/ 993433 w 2675929"/>
              <a:gd name="connsiteY5" fmla="*/ 618412 h 2028620"/>
              <a:gd name="connsiteX6" fmla="*/ 1416089 w 2675929"/>
              <a:gd name="connsiteY6" fmla="*/ 1049196 h 2028620"/>
              <a:gd name="connsiteX7" fmla="*/ 2180121 w 2675929"/>
              <a:gd name="connsiteY7" fmla="*/ 1325548 h 2028620"/>
              <a:gd name="connsiteX8" fmla="*/ 2468665 w 2675929"/>
              <a:gd name="connsiteY8" fmla="*/ 1406828 h 2028620"/>
              <a:gd name="connsiteX9" fmla="*/ 2675929 w 2675929"/>
              <a:gd name="connsiteY9" fmla="*/ 1435276 h 202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5929" h="2028620">
                <a:moveTo>
                  <a:pt x="1817" y="2028620"/>
                </a:moveTo>
                <a:cubicBezTo>
                  <a:pt x="-215" y="1655748"/>
                  <a:pt x="-2247" y="1282876"/>
                  <a:pt x="5881" y="1053260"/>
                </a:cubicBezTo>
                <a:cubicBezTo>
                  <a:pt x="14009" y="823644"/>
                  <a:pt x="7913" y="795873"/>
                  <a:pt x="50585" y="650924"/>
                </a:cubicBezTo>
                <a:cubicBezTo>
                  <a:pt x="93257" y="505975"/>
                  <a:pt x="153540" y="288551"/>
                  <a:pt x="261913" y="183564"/>
                </a:cubicBezTo>
                <a:cubicBezTo>
                  <a:pt x="370286" y="78577"/>
                  <a:pt x="578905" y="-51471"/>
                  <a:pt x="700825" y="21004"/>
                </a:cubicBezTo>
                <a:cubicBezTo>
                  <a:pt x="822745" y="93479"/>
                  <a:pt x="874222" y="447047"/>
                  <a:pt x="993433" y="618412"/>
                </a:cubicBezTo>
                <a:cubicBezTo>
                  <a:pt x="1112644" y="789777"/>
                  <a:pt x="1218308" y="931340"/>
                  <a:pt x="1416089" y="1049196"/>
                </a:cubicBezTo>
                <a:cubicBezTo>
                  <a:pt x="1613870" y="1167052"/>
                  <a:pt x="2004692" y="1265943"/>
                  <a:pt x="2180121" y="1325548"/>
                </a:cubicBezTo>
                <a:cubicBezTo>
                  <a:pt x="2355550" y="1385153"/>
                  <a:pt x="2386030" y="1388540"/>
                  <a:pt x="2468665" y="1406828"/>
                </a:cubicBezTo>
                <a:cubicBezTo>
                  <a:pt x="2551300" y="1425116"/>
                  <a:pt x="2613614" y="1430196"/>
                  <a:pt x="2675929" y="143527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075E66-5324-D1F2-FEF0-864E738EB3D5}"/>
              </a:ext>
            </a:extLst>
          </p:cNvPr>
          <p:cNvSpPr txBox="1"/>
          <p:nvPr/>
        </p:nvSpPr>
        <p:spPr>
          <a:xfrm>
            <a:off x="1042100" y="607568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O</a:t>
            </a:r>
            <a:endParaRPr kumimoji="1" lang="ja-JP" altLang="en-US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EF89BC-727E-D287-913A-7FE7393EFF9C}"/>
              </a:ext>
            </a:extLst>
          </p:cNvPr>
          <p:cNvSpPr txBox="1"/>
          <p:nvPr/>
        </p:nvSpPr>
        <p:spPr>
          <a:xfrm>
            <a:off x="838200" y="4134111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V</a:t>
            </a:r>
            <a:r>
              <a:rPr kumimoji="1" lang="en-US" altLang="ja-JP" b="1" baseline="-25000" dirty="0"/>
              <a:t>m</a:t>
            </a:r>
            <a:endParaRPr kumimoji="1" lang="ja-JP" altLang="en-US" b="1" baseline="-25000" dirty="0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23D370D-A60E-1DF7-93C3-B599BD305349}"/>
              </a:ext>
            </a:extLst>
          </p:cNvPr>
          <p:cNvCxnSpPr>
            <a:cxnSpLocks/>
          </p:cNvCxnSpPr>
          <p:nvPr/>
        </p:nvCxnSpPr>
        <p:spPr>
          <a:xfrm>
            <a:off x="1403096" y="5872480"/>
            <a:ext cx="379476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E682752-61A3-CF4D-00DD-F0D938779391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403096" y="6260346"/>
            <a:ext cx="379476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2">
            <a:extLst>
              <a:ext uri="{FF2B5EF4-FFF2-40B4-BE49-F238E27FC236}">
                <a16:creationId xmlns:a16="http://schemas.microsoft.com/office/drawing/2014/main" id="{6748C6DA-D91D-1CCA-65DB-21D50195C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3"/>
          <a:stretch/>
        </p:blipFill>
        <p:spPr bwMode="auto">
          <a:xfrm>
            <a:off x="5491615" y="5513648"/>
            <a:ext cx="970190" cy="43153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D5C4CAB8-CD8A-8378-25D3-0510B7134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3"/>
          <a:stretch/>
        </p:blipFill>
        <p:spPr bwMode="auto">
          <a:xfrm>
            <a:off x="5491615" y="6107380"/>
            <a:ext cx="970190" cy="43153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A382022-3DE4-64A4-680B-F82A5F3D5E56}"/>
              </a:ext>
            </a:extLst>
          </p:cNvPr>
          <p:cNvSpPr txBox="1"/>
          <p:nvPr/>
        </p:nvSpPr>
        <p:spPr>
          <a:xfrm>
            <a:off x="5136987" y="61716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―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4605946-0A31-31FC-944A-F36E91F95D6A}"/>
              </a:ext>
            </a:extLst>
          </p:cNvPr>
          <p:cNvSpPr txBox="1"/>
          <p:nvPr/>
        </p:nvSpPr>
        <p:spPr>
          <a:xfrm>
            <a:off x="6408928" y="557749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B13C276-647C-824D-D3CF-6EE276700E91}"/>
              </a:ext>
            </a:extLst>
          </p:cNvPr>
          <p:cNvSpPr txBox="1"/>
          <p:nvPr/>
        </p:nvSpPr>
        <p:spPr>
          <a:xfrm>
            <a:off x="6408928" y="617063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9FA58B8-6CF8-4892-E500-036DCD146D6F}"/>
              </a:ext>
            </a:extLst>
          </p:cNvPr>
          <p:cNvSpPr txBox="1"/>
          <p:nvPr/>
        </p:nvSpPr>
        <p:spPr>
          <a:xfrm>
            <a:off x="6461805" y="5967958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-</a:t>
            </a:r>
            <a:endParaRPr kumimoji="1" lang="ja-JP" altLang="en-US" sz="32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7B832AD-0D4B-BD96-E89B-863262BE0F68}"/>
              </a:ext>
            </a:extLst>
          </p:cNvPr>
          <p:cNvSpPr txBox="1"/>
          <p:nvPr/>
        </p:nvSpPr>
        <p:spPr>
          <a:xfrm>
            <a:off x="7052236" y="6075679"/>
            <a:ext cx="123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Radius</a:t>
            </a:r>
            <a:endParaRPr kumimoji="1" lang="ja-JP" altLang="en-US" b="1" dirty="0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72FB66DD-D421-C305-733D-54A51A21A68B}"/>
              </a:ext>
            </a:extLst>
          </p:cNvPr>
          <p:cNvSpPr/>
          <p:nvPr/>
        </p:nvSpPr>
        <p:spPr>
          <a:xfrm>
            <a:off x="2109216" y="5762164"/>
            <a:ext cx="203201" cy="205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B04E4F42-B415-CFD3-E536-A0C76FDD4E24}"/>
              </a:ext>
            </a:extLst>
          </p:cNvPr>
          <p:cNvSpPr/>
          <p:nvPr/>
        </p:nvSpPr>
        <p:spPr>
          <a:xfrm>
            <a:off x="4246880" y="5779990"/>
            <a:ext cx="203201" cy="205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AF0F65F0-93ED-1C62-84AF-45D3DA8142D4}"/>
              </a:ext>
            </a:extLst>
          </p:cNvPr>
          <p:cNvSpPr/>
          <p:nvPr/>
        </p:nvSpPr>
        <p:spPr>
          <a:xfrm>
            <a:off x="2119274" y="6149505"/>
            <a:ext cx="203201" cy="205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994D3D3-5D41-6463-6D98-AF8ABCAD087F}"/>
              </a:ext>
            </a:extLst>
          </p:cNvPr>
          <p:cNvSpPr txBox="1"/>
          <p:nvPr/>
        </p:nvSpPr>
        <p:spPr>
          <a:xfrm>
            <a:off x="7796897" y="5098149"/>
            <a:ext cx="386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A resonance appears in the post-shock region!</a:t>
            </a:r>
            <a:endParaRPr kumimoji="1" lang="en-US" altLang="ja-JP" sz="24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D663E85-E235-268D-DED8-9C4EB42A5993}"/>
              </a:ext>
            </a:extLst>
          </p:cNvPr>
          <p:cNvSpPr txBox="1"/>
          <p:nvPr/>
        </p:nvSpPr>
        <p:spPr>
          <a:xfrm>
            <a:off x="1592751" y="542476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r</a:t>
            </a:r>
            <a:r>
              <a:rPr kumimoji="1" lang="en-US" altLang="ja-JP" b="1" baseline="-25000" dirty="0"/>
              <a:t>ν</a:t>
            </a:r>
            <a:endParaRPr kumimoji="1" lang="ja-JP" altLang="en-US" b="1" baseline="-250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09411AB-4172-8E06-A85C-4AF5BEE3EEEB}"/>
              </a:ext>
            </a:extLst>
          </p:cNvPr>
          <p:cNvSpPr txBox="1"/>
          <p:nvPr/>
        </p:nvSpPr>
        <p:spPr>
          <a:xfrm>
            <a:off x="2615322" y="5407165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/>
              <a:t>r</a:t>
            </a:r>
            <a:r>
              <a:rPr kumimoji="1" lang="en-US" altLang="ja-JP" b="1" baseline="-25000" dirty="0"/>
              <a:t>shock</a:t>
            </a:r>
            <a:endParaRPr kumimoji="1" lang="ja-JP" altLang="en-US" b="1" baseline="-25000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31B0D670-1584-07A6-7DED-3E38D3A76368}"/>
              </a:ext>
            </a:extLst>
          </p:cNvPr>
          <p:cNvCxnSpPr>
            <a:cxnSpLocks/>
          </p:cNvCxnSpPr>
          <p:nvPr/>
        </p:nvCxnSpPr>
        <p:spPr>
          <a:xfrm flipV="1">
            <a:off x="1762760" y="5794099"/>
            <a:ext cx="0" cy="56119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8C9988F-F4CA-351E-D89E-56D6CFB9680E}"/>
              </a:ext>
            </a:extLst>
          </p:cNvPr>
          <p:cNvCxnSpPr>
            <a:cxnSpLocks/>
          </p:cNvCxnSpPr>
          <p:nvPr/>
        </p:nvCxnSpPr>
        <p:spPr>
          <a:xfrm flipV="1">
            <a:off x="2880360" y="5791016"/>
            <a:ext cx="0" cy="56119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2F24CDB-FFB5-CAC1-E562-72CB16377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24338"/>
              </p:ext>
            </p:extLst>
          </p:nvPr>
        </p:nvGraphicFramePr>
        <p:xfrm>
          <a:off x="7504385" y="1514585"/>
          <a:ext cx="4463392" cy="138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848">
                  <a:extLst>
                    <a:ext uri="{9D8B030D-6E8A-4147-A177-3AD203B41FA5}">
                      <a16:colId xmlns:a16="http://schemas.microsoft.com/office/drawing/2014/main" val="4109342544"/>
                    </a:ext>
                  </a:extLst>
                </a:gridCol>
                <a:gridCol w="1115848">
                  <a:extLst>
                    <a:ext uri="{9D8B030D-6E8A-4147-A177-3AD203B41FA5}">
                      <a16:colId xmlns:a16="http://schemas.microsoft.com/office/drawing/2014/main" val="1229529879"/>
                    </a:ext>
                  </a:extLst>
                </a:gridCol>
                <a:gridCol w="1115848">
                  <a:extLst>
                    <a:ext uri="{9D8B030D-6E8A-4147-A177-3AD203B41FA5}">
                      <a16:colId xmlns:a16="http://schemas.microsoft.com/office/drawing/2014/main" val="3510102399"/>
                    </a:ext>
                  </a:extLst>
                </a:gridCol>
                <a:gridCol w="1115848">
                  <a:extLst>
                    <a:ext uri="{9D8B030D-6E8A-4147-A177-3AD203B41FA5}">
                      <a16:colId xmlns:a16="http://schemas.microsoft.com/office/drawing/2014/main" val="2255735237"/>
                    </a:ext>
                  </a:extLst>
                </a:gridCol>
              </a:tblGrid>
              <a:tr h="45772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1" lang="en-US" altLang="ja-JP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kumimoji="1" lang="ja-JP" alt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1" lang="en-US" altLang="ja-JP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μ,τ</a:t>
                      </a:r>
                      <a:endParaRPr kumimoji="1" lang="ja-JP" alt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kumimoji="1" lang="en-US" altLang="ja-JP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kumimoji="1" lang="ja-JP" alt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066819"/>
                  </a:ext>
                </a:extLst>
              </a:tr>
              <a:tr h="4640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711886"/>
                  </a:ext>
                </a:extLst>
              </a:tr>
              <a:tr h="4640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280557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FF91A9-F8A0-02E2-96FD-51DBFA905ACA}"/>
              </a:ext>
            </a:extLst>
          </p:cNvPr>
          <p:cNvSpPr txBox="1"/>
          <p:nvPr/>
        </p:nvSpPr>
        <p:spPr>
          <a:xfrm>
            <a:off x="6521336" y="3131130"/>
            <a:ext cx="329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/>
              <a:t>(Y</a:t>
            </a:r>
            <a:r>
              <a:rPr kumimoji="1" lang="en-US" altLang="ja-JP" sz="1800" baseline="-25000" dirty="0"/>
              <a:t>e c</a:t>
            </a:r>
            <a:r>
              <a:rPr kumimoji="1" lang="en-US" altLang="ja-JP" sz="1800" dirty="0"/>
              <a:t>: electron fraction)</a:t>
            </a:r>
          </a:p>
        </p:txBody>
      </p:sp>
    </p:spTree>
    <p:extLst>
      <p:ext uri="{BB962C8B-B14F-4D97-AF65-F5344CB8AC3E}">
        <p14:creationId xmlns:p14="http://schemas.microsoft.com/office/powerpoint/2010/main" val="5564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38" grpId="0"/>
      <p:bldP spid="39" grpId="0"/>
      <p:bldP spid="40" grpId="0"/>
      <p:bldP spid="41" grpId="0"/>
      <p:bldP spid="42" grpId="0"/>
      <p:bldP spid="44" grpId="0" animBg="1"/>
      <p:bldP spid="45" grpId="0" animBg="1"/>
      <p:bldP spid="46" grpId="0" animBg="1"/>
      <p:bldP spid="47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9FA52F9-C257-D6CB-7B7F-6D509A1C589D}"/>
              </a:ext>
            </a:extLst>
          </p:cNvPr>
          <p:cNvSpPr/>
          <p:nvPr/>
        </p:nvSpPr>
        <p:spPr>
          <a:xfrm>
            <a:off x="1120567" y="3252265"/>
            <a:ext cx="3659724" cy="1685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45EBE0-FD8D-D37F-EA31-F40A11F9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953"/>
            <a:ext cx="12192000" cy="1325563"/>
          </a:xfrm>
        </p:spPr>
        <p:txBody>
          <a:bodyPr/>
          <a:lstStyle/>
          <a:p>
            <a:r>
              <a:rPr kumimoji="1" lang="en-US" altLang="ja-JP" dirty="0"/>
              <a:t>Active-Sterile Oscillations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8783BE-3419-C95A-845D-A376C388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B5E5C-8E4D-42C5-A0DA-3219F209E3C9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CE3CF5D-ABE7-CCED-F4BB-E02D1C32F814}"/>
              </a:ext>
            </a:extLst>
          </p:cNvPr>
          <p:cNvSpPr/>
          <p:nvPr/>
        </p:nvSpPr>
        <p:spPr>
          <a:xfrm>
            <a:off x="9324530" y="3274426"/>
            <a:ext cx="900360" cy="9205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DE7109AA-960F-5D97-FEE7-066B6CEEE419}"/>
              </a:ext>
            </a:extLst>
          </p:cNvPr>
          <p:cNvSpPr/>
          <p:nvPr/>
        </p:nvSpPr>
        <p:spPr>
          <a:xfrm>
            <a:off x="8606359" y="2557922"/>
            <a:ext cx="2336701" cy="23535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E4FF58A-9C11-8877-765D-84033E84D7D0}"/>
              </a:ext>
            </a:extLst>
          </p:cNvPr>
          <p:cNvCxnSpPr>
            <a:cxnSpLocks/>
          </p:cNvCxnSpPr>
          <p:nvPr/>
        </p:nvCxnSpPr>
        <p:spPr>
          <a:xfrm flipH="1">
            <a:off x="8948561" y="4062260"/>
            <a:ext cx="507824" cy="50664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FD98F9E-3EE5-69F9-FCD3-15261C99C930}"/>
              </a:ext>
            </a:extLst>
          </p:cNvPr>
          <p:cNvCxnSpPr>
            <a:cxnSpLocks/>
          </p:cNvCxnSpPr>
          <p:nvPr/>
        </p:nvCxnSpPr>
        <p:spPr>
          <a:xfrm flipH="1">
            <a:off x="7724179" y="4621579"/>
            <a:ext cx="1258454" cy="120667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B067E92-7BAF-7751-1063-E0F0C291EDDD}"/>
              </a:ext>
            </a:extLst>
          </p:cNvPr>
          <p:cNvSpPr txBox="1"/>
          <p:nvPr/>
        </p:nvSpPr>
        <p:spPr>
          <a:xfrm>
            <a:off x="9162085" y="4114157"/>
            <a:ext cx="45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ja-JP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082EEB-872F-212C-A7C8-8E2E9A4AC8D6}"/>
              </a:ext>
            </a:extLst>
          </p:cNvPr>
          <p:cNvSpPr txBox="1"/>
          <p:nvPr/>
        </p:nvSpPr>
        <p:spPr>
          <a:xfrm>
            <a:off x="8019180" y="533706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ja-JP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C4D5B8-B674-60C8-0D70-64AA99882BAF}"/>
              </a:ext>
            </a:extLst>
          </p:cNvPr>
          <p:cNvSpPr txBox="1"/>
          <p:nvPr/>
        </p:nvSpPr>
        <p:spPr>
          <a:xfrm>
            <a:off x="9202473" y="2958002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kumimoji="1" lang="en-US" altLang="ja-JP" b="1" dirty="0"/>
              <a:t>-sphere</a:t>
            </a:r>
            <a:endParaRPr kumimoji="1" lang="ja-JP" altLang="en-US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85F986E-BF53-0EAE-A2CF-317394F9F9F3}"/>
              </a:ext>
            </a:extLst>
          </p:cNvPr>
          <p:cNvSpPr txBox="1"/>
          <p:nvPr/>
        </p:nvSpPr>
        <p:spPr>
          <a:xfrm>
            <a:off x="8773473" y="221830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cs typeface="Times New Roman" panose="02020603050405020304" pitchFamily="18" charset="0"/>
              </a:rPr>
              <a:t>MSW resonance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A95E01-ADA3-A904-2349-1025DAB3C7E6}"/>
              </a:ext>
            </a:extLst>
          </p:cNvPr>
          <p:cNvSpPr txBox="1"/>
          <p:nvPr/>
        </p:nvSpPr>
        <p:spPr>
          <a:xfrm>
            <a:off x="784199" y="1144215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/>
              <a:t>MSW resonance condition: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05A8A96-CBC2-9B0D-0323-266BF6BC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67" y="3252265"/>
            <a:ext cx="3620005" cy="72400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A95E62A-E670-B1F4-9F85-F8839D380783}"/>
              </a:ext>
            </a:extLst>
          </p:cNvPr>
          <p:cNvSpPr txBox="1"/>
          <p:nvPr/>
        </p:nvSpPr>
        <p:spPr>
          <a:xfrm>
            <a:off x="780412" y="2697194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conversion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prob.</a:t>
            </a:r>
            <a:r>
              <a:rPr kumimoji="1" lang="ja-JP" altLang="en-US" dirty="0"/>
              <a:t> </a:t>
            </a:r>
            <a:r>
              <a:rPr kumimoji="1" lang="en-US" altLang="ja-JP" dirty="0"/>
              <a:t>is</a:t>
            </a:r>
            <a:r>
              <a:rPr kumimoji="1" lang="ja-JP" altLang="en-US" dirty="0"/>
              <a:t> </a:t>
            </a:r>
            <a:r>
              <a:rPr kumimoji="1" lang="en-US" altLang="ja-JP" dirty="0"/>
              <a:t>given</a:t>
            </a:r>
            <a:r>
              <a:rPr kumimoji="1" lang="ja-JP" altLang="en-US" dirty="0"/>
              <a:t> </a:t>
            </a:r>
            <a:r>
              <a:rPr kumimoji="1" lang="en-US" altLang="ja-JP" dirty="0"/>
              <a:t>by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Landau-Zener</a:t>
            </a:r>
            <a:r>
              <a:rPr kumimoji="1" lang="ja-JP" altLang="en-US" dirty="0"/>
              <a:t> </a:t>
            </a:r>
            <a:r>
              <a:rPr kumimoji="1" lang="en-US" altLang="ja-JP" dirty="0"/>
              <a:t>formula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22C5DB2-A57E-A68C-E0E0-E706DC5B3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67" y="3947372"/>
            <a:ext cx="1363693" cy="24578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EFD4B8F-FC62-3240-CF2E-6F046B03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567" y="4701758"/>
            <a:ext cx="2292066" cy="23563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0AB6E69-F3AF-073C-C7C9-E73153863E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78" t="14648"/>
          <a:stretch/>
        </p:blipFill>
        <p:spPr>
          <a:xfrm>
            <a:off x="1120567" y="4182423"/>
            <a:ext cx="1976755" cy="53086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E82DB12-88B2-1FE1-72E1-B2A7BDFBF5B6}"/>
              </a:ext>
            </a:extLst>
          </p:cNvPr>
          <p:cNvSpPr txBox="1"/>
          <p:nvPr/>
        </p:nvSpPr>
        <p:spPr>
          <a:xfrm>
            <a:off x="10358559" y="24805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Ye~1/3</a:t>
            </a:r>
            <a:endParaRPr kumimoji="1" lang="ja-JP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451362-2756-A039-4EAF-C501D435B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47" y="1647289"/>
            <a:ext cx="3659725" cy="6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DF8A0316-659F-883B-267E-1039C133A385}"/>
              </a:ext>
            </a:extLst>
          </p:cNvPr>
          <p:cNvSpPr/>
          <p:nvPr/>
        </p:nvSpPr>
        <p:spPr>
          <a:xfrm>
            <a:off x="7840059" y="1837627"/>
            <a:ext cx="3887744" cy="381935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0A02C50-0A3B-111D-3CB9-F61843B060A2}"/>
              </a:ext>
            </a:extLst>
          </p:cNvPr>
          <p:cNvSpPr txBox="1"/>
          <p:nvPr/>
        </p:nvSpPr>
        <p:spPr>
          <a:xfrm>
            <a:off x="8844198" y="1455794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cs typeface="Times New Roman" panose="02020603050405020304" pitchFamily="18" charset="0"/>
              </a:rPr>
              <a:t>Bounce shock</a:t>
            </a:r>
            <a:endParaRPr kumimoji="1" lang="ja-JP" altLang="en-US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11F8BD8-FD99-032D-EFF9-21CA8CF39A27}"/>
              </a:ext>
            </a:extLst>
          </p:cNvPr>
          <p:cNvSpPr txBox="1"/>
          <p:nvPr/>
        </p:nvSpPr>
        <p:spPr>
          <a:xfrm>
            <a:off x="780412" y="5275506"/>
            <a:ext cx="6176691" cy="884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ja-JP" dirty="0"/>
              <a:t>Since the outer resonance is located at r&gt;1000 km,</a:t>
            </a:r>
          </a:p>
          <a:p>
            <a:pPr>
              <a:lnSpc>
                <a:spcPct val="150000"/>
              </a:lnSpc>
            </a:pPr>
            <a:r>
              <a:rPr lang="en-US" altLang="ja-JP" dirty="0"/>
              <a:t>we only consider the inner resonance in the simulations.</a:t>
            </a:r>
            <a:endParaRPr kumimoji="1" lang="ja-JP" altLang="en-US" dirty="0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F9C227DB-A322-90B5-C593-8F23AC9A3215}"/>
              </a:ext>
            </a:extLst>
          </p:cNvPr>
          <p:cNvCxnSpPr>
            <a:cxnSpLocks/>
          </p:cNvCxnSpPr>
          <p:nvPr/>
        </p:nvCxnSpPr>
        <p:spPr>
          <a:xfrm flipH="1">
            <a:off x="7645135" y="4530870"/>
            <a:ext cx="1258454" cy="120352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731AFAE-791E-1D19-EEBE-281D412D264C}"/>
              </a:ext>
            </a:extLst>
          </p:cNvPr>
          <p:cNvSpPr txBox="1"/>
          <p:nvPr/>
        </p:nvSpPr>
        <p:spPr>
          <a:xfrm>
            <a:off x="7566812" y="4871023"/>
            <a:ext cx="45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ja-JP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F6AA73-DAB5-47BE-3C33-A1845910AD27}"/>
              </a:ext>
            </a:extLst>
          </p:cNvPr>
          <p:cNvSpPr txBox="1"/>
          <p:nvPr/>
        </p:nvSpPr>
        <p:spPr>
          <a:xfrm>
            <a:off x="5195937" y="1187863"/>
            <a:ext cx="2779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m</a:t>
            </a:r>
            <a:r>
              <a:rPr lang="en-US" altLang="ja-JP" sz="1600" baseline="-25000" dirty="0"/>
              <a:t>V  </a:t>
            </a:r>
            <a:r>
              <a:rPr lang="en-US" altLang="ja-JP" sz="1600" dirty="0"/>
              <a:t>: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ja-JP" alt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/>
              <a:t>mass </a:t>
            </a:r>
          </a:p>
          <a:p>
            <a:r>
              <a:rPr lang="en-US" altLang="ja-JP" sz="1600" dirty="0" err="1"/>
              <a:t>θ</a:t>
            </a:r>
            <a:r>
              <a:rPr lang="en-US" altLang="ja-JP" sz="1600" baseline="-25000" dirty="0" err="1"/>
              <a:t>V</a:t>
            </a:r>
            <a:r>
              <a:rPr lang="en-US" altLang="ja-JP" sz="1600" baseline="-25000" dirty="0"/>
              <a:t> </a:t>
            </a:r>
            <a:r>
              <a:rPr lang="en-US" altLang="ja-JP" sz="1600" dirty="0"/>
              <a:t>: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-ν</a:t>
            </a:r>
            <a:r>
              <a:rPr lang="en-US" altLang="ja-JP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/>
              <a:t>mixing angle</a:t>
            </a:r>
          </a:p>
          <a:p>
            <a:r>
              <a:rPr lang="en-US" altLang="ja-JP" sz="1600" dirty="0"/>
              <a:t>G</a:t>
            </a:r>
            <a:r>
              <a:rPr lang="en-US" altLang="ja-JP" sz="1600" baseline="-25000" dirty="0"/>
              <a:t>F   </a:t>
            </a:r>
            <a:r>
              <a:rPr lang="en-US" altLang="ja-JP" sz="1600" dirty="0"/>
              <a:t>: Fermi coupling </a:t>
            </a:r>
            <a:endParaRPr kumimoji="1" lang="en-US" altLang="ja-JP" sz="1600" dirty="0"/>
          </a:p>
          <a:p>
            <a:r>
              <a:rPr kumimoji="1" lang="en-US" altLang="ja-JP" sz="1600" dirty="0"/>
              <a:t>Y</a:t>
            </a:r>
            <a:r>
              <a:rPr kumimoji="1" lang="en-US" altLang="ja-JP" sz="1600" baseline="-25000" dirty="0"/>
              <a:t>e   </a:t>
            </a:r>
            <a:r>
              <a:rPr kumimoji="1" lang="en-US" altLang="ja-JP" sz="1600" dirty="0"/>
              <a:t>: electron fraction</a:t>
            </a:r>
          </a:p>
          <a:p>
            <a:r>
              <a:rPr lang="en-US" altLang="ja-JP" sz="1600" dirty="0" err="1"/>
              <a:t>n</a:t>
            </a:r>
            <a:r>
              <a:rPr lang="en-US" altLang="ja-JP" sz="1600" baseline="-25000" dirty="0" err="1"/>
              <a:t>b</a:t>
            </a:r>
            <a:r>
              <a:rPr lang="en-US" altLang="ja-JP" sz="1600" baseline="-25000" dirty="0"/>
              <a:t>   </a:t>
            </a:r>
            <a:r>
              <a:rPr lang="en-US" altLang="ja-JP" sz="1600" dirty="0"/>
              <a:t>: baryon number density</a:t>
            </a:r>
            <a:endParaRPr kumimoji="1" lang="ja-JP" altLang="en-US" sz="1600" dirty="0"/>
          </a:p>
        </p:txBody>
      </p:sp>
      <p:sp>
        <p:nvSpPr>
          <p:cNvPr id="24" name="左大かっこ 23">
            <a:extLst>
              <a:ext uri="{FF2B5EF4-FFF2-40B4-BE49-F238E27FC236}">
                <a16:creationId xmlns:a16="http://schemas.microsoft.com/office/drawing/2014/main" id="{A4D2BB68-60B8-8954-12D9-F31F95DEF257}"/>
              </a:ext>
            </a:extLst>
          </p:cNvPr>
          <p:cNvSpPr/>
          <p:nvPr/>
        </p:nvSpPr>
        <p:spPr>
          <a:xfrm>
            <a:off x="5152001" y="1161346"/>
            <a:ext cx="245109" cy="1396576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左大かっこ 24">
            <a:extLst>
              <a:ext uri="{FF2B5EF4-FFF2-40B4-BE49-F238E27FC236}">
                <a16:creationId xmlns:a16="http://schemas.microsoft.com/office/drawing/2014/main" id="{21EFB88B-172F-AD61-D497-9A3939B43B9B}"/>
              </a:ext>
            </a:extLst>
          </p:cNvPr>
          <p:cNvSpPr/>
          <p:nvPr/>
        </p:nvSpPr>
        <p:spPr>
          <a:xfrm rot="10800000">
            <a:off x="7762797" y="1161345"/>
            <a:ext cx="245109" cy="1396577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78BE9C3-C13E-AFA6-5F8E-905FFB54669D}"/>
              </a:ext>
            </a:extLst>
          </p:cNvPr>
          <p:cNvCxnSpPr>
            <a:cxnSpLocks/>
          </p:cNvCxnSpPr>
          <p:nvPr/>
        </p:nvCxnSpPr>
        <p:spPr>
          <a:xfrm>
            <a:off x="10104851" y="4054022"/>
            <a:ext cx="1858350" cy="179921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6B6ED68-1935-FD3F-27C9-9A791F9AED5E}"/>
              </a:ext>
            </a:extLst>
          </p:cNvPr>
          <p:cNvSpPr txBox="1"/>
          <p:nvPr/>
        </p:nvSpPr>
        <p:spPr>
          <a:xfrm>
            <a:off x="9818903" y="4098359"/>
            <a:ext cx="89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ja-JP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μ, τ</a:t>
            </a:r>
            <a:endParaRPr kumimoji="1" lang="ja-JP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14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12717</TotalTime>
  <Words>1246</Words>
  <Application>Microsoft Office PowerPoint</Application>
  <PresentationFormat>ワイド画面</PresentationFormat>
  <Paragraphs>260</Paragraphs>
  <Slides>21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游ゴシック</vt:lpstr>
      <vt:lpstr>游ゴシック Light</vt:lpstr>
      <vt:lpstr>Arial</vt:lpstr>
      <vt:lpstr>Times New Roman</vt:lpstr>
      <vt:lpstr>Wingdings</vt:lpstr>
      <vt:lpstr>Office テーマ</vt:lpstr>
      <vt:lpstr>Core-collapse supernova explosions hindered by eV-mass sterile neutrinos</vt:lpstr>
      <vt:lpstr>Light Sterile Neutrinos</vt:lpstr>
      <vt:lpstr>Reactor Antineutrino Anomaly</vt:lpstr>
      <vt:lpstr>Parameter Space of Light Sterile Neutrinos</vt:lpstr>
      <vt:lpstr>Explosion Mechanism of Core-collapse SNe</vt:lpstr>
      <vt:lpstr>Parameter Space of Light Sterile Neutrinos</vt:lpstr>
      <vt:lpstr>Neutrino Oscillations in Matter</vt:lpstr>
      <vt:lpstr>Active-Sterile Oscillations</vt:lpstr>
      <vt:lpstr>Active-Sterile Oscillations</vt:lpstr>
      <vt:lpstr>SN Simulation Coupled with νs</vt:lpstr>
      <vt:lpstr>PowerPoint プレゼンテーション</vt:lpstr>
      <vt:lpstr>Shock Radius</vt:lpstr>
      <vt:lpstr>Explosion Energy</vt:lpstr>
      <vt:lpstr>Active-Sterile Oscillation</vt:lpstr>
      <vt:lpstr>SN 1987A Explosion Condition</vt:lpstr>
      <vt:lpstr>Neutrino Signals</vt:lpstr>
      <vt:lpstr>Active-Sterile Oscillations</vt:lpstr>
      <vt:lpstr>Summary</vt:lpstr>
      <vt:lpstr>Neutrino Luminosity</vt:lpstr>
      <vt:lpstr>SN Simulation Coupled with νs</vt:lpstr>
      <vt:lpstr>Gravitational Waves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Axion-like Particles from Nearby Type Ia Supernovae</dc:title>
  <dc:creator>森　寛治</dc:creator>
  <cp:lastModifiedBy>Kanji Mori</cp:lastModifiedBy>
  <cp:revision>19</cp:revision>
  <dcterms:created xsi:type="dcterms:W3CDTF">2021-09-13T14:42:48Z</dcterms:created>
  <dcterms:modified xsi:type="dcterms:W3CDTF">2025-09-15T15:12:36Z</dcterms:modified>
</cp:coreProperties>
</file>