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57" r:id="rId4"/>
    <p:sldId id="267" r:id="rId5"/>
    <p:sldId id="263" r:id="rId6"/>
    <p:sldId id="259" r:id="rId7"/>
    <p:sldId id="268" r:id="rId8"/>
    <p:sldId id="276" r:id="rId9"/>
    <p:sldId id="269" r:id="rId10"/>
    <p:sldId id="261" r:id="rId11"/>
    <p:sldId id="264" r:id="rId12"/>
    <p:sldId id="270" r:id="rId13"/>
    <p:sldId id="271" r:id="rId14"/>
    <p:sldId id="265" r:id="rId15"/>
    <p:sldId id="266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0DA63-3382-4BC1-A011-C1C9DFB6DDC6}" v="1181" dt="2025-06-18T22:06:04.8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1" autoAdjust="0"/>
    <p:restoredTop sz="83147" autoAdjust="0"/>
  </p:normalViewPr>
  <p:slideViewPr>
    <p:cSldViewPr snapToGrid="0">
      <p:cViewPr varScale="1">
        <p:scale>
          <a:sx n="62" d="100"/>
          <a:sy n="62" d="100"/>
        </p:scale>
        <p:origin x="8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i Shi" userId="1fe88570-7615-4394-8de7-f4ffe7bf8ec9" providerId="ADAL" clId="{1260DA63-3382-4BC1-A011-C1C9DFB6DDC6}"/>
    <pc:docChg chg="undo redo custSel addSld delSld modSld">
      <pc:chgData name="Kai Shi" userId="1fe88570-7615-4394-8de7-f4ffe7bf8ec9" providerId="ADAL" clId="{1260DA63-3382-4BC1-A011-C1C9DFB6DDC6}" dt="2025-06-18T22:25:25.476" v="6801" actId="20577"/>
      <pc:docMkLst>
        <pc:docMk/>
      </pc:docMkLst>
      <pc:sldChg chg="addSp delSp modSp mod modNotesTx">
        <pc:chgData name="Kai Shi" userId="1fe88570-7615-4394-8de7-f4ffe7bf8ec9" providerId="ADAL" clId="{1260DA63-3382-4BC1-A011-C1C9DFB6DDC6}" dt="2025-06-18T22:08:57.014" v="6740" actId="20577"/>
        <pc:sldMkLst>
          <pc:docMk/>
          <pc:sldMk cId="537595538" sldId="256"/>
        </pc:sldMkLst>
        <pc:spChg chg="mod">
          <ac:chgData name="Kai Shi" userId="1fe88570-7615-4394-8de7-f4ffe7bf8ec9" providerId="ADAL" clId="{1260DA63-3382-4BC1-A011-C1C9DFB6DDC6}" dt="2025-06-18T22:08:30.467" v="6654" actId="20577"/>
          <ac:spMkLst>
            <pc:docMk/>
            <pc:sldMk cId="537595538" sldId="256"/>
            <ac:spMk id="3" creationId="{BD8E1079-8A11-84E0-6D42-BB3783C833CE}"/>
          </ac:spMkLst>
        </pc:spChg>
        <pc:picChg chg="add mod">
          <ac:chgData name="Kai Shi" userId="1fe88570-7615-4394-8de7-f4ffe7bf8ec9" providerId="ADAL" clId="{1260DA63-3382-4BC1-A011-C1C9DFB6DDC6}" dt="2025-06-10T12:43:38.632" v="3450" actId="1076"/>
          <ac:picMkLst>
            <pc:docMk/>
            <pc:sldMk cId="537595538" sldId="256"/>
            <ac:picMk id="7" creationId="{698DFEF6-2B1A-3C2B-CB4D-2DAFD7EF4D5C}"/>
          </ac:picMkLst>
        </pc:picChg>
      </pc:sldChg>
      <pc:sldChg chg="addSp delSp modSp mod modNotesTx">
        <pc:chgData name="Kai Shi" userId="1fe88570-7615-4394-8de7-f4ffe7bf8ec9" providerId="ADAL" clId="{1260DA63-3382-4BC1-A011-C1C9DFB6DDC6}" dt="2025-06-18T22:00:30.862" v="6502" actId="20577"/>
        <pc:sldMkLst>
          <pc:docMk/>
          <pc:sldMk cId="1927144427" sldId="257"/>
        </pc:sldMkLst>
        <pc:spChg chg="mod">
          <ac:chgData name="Kai Shi" userId="1fe88570-7615-4394-8de7-f4ffe7bf8ec9" providerId="ADAL" clId="{1260DA63-3382-4BC1-A011-C1C9DFB6DDC6}" dt="2025-06-10T22:22:47.409" v="4995" actId="20577"/>
          <ac:spMkLst>
            <pc:docMk/>
            <pc:sldMk cId="1927144427" sldId="257"/>
            <ac:spMk id="2" creationId="{65C072E3-3C7A-15E9-5401-A60563E95D76}"/>
          </ac:spMkLst>
        </pc:spChg>
        <pc:spChg chg="mod">
          <ac:chgData name="Kai Shi" userId="1fe88570-7615-4394-8de7-f4ffe7bf8ec9" providerId="ADAL" clId="{1260DA63-3382-4BC1-A011-C1C9DFB6DDC6}" dt="2025-06-16T12:26:13.525" v="5245" actId="14100"/>
          <ac:spMkLst>
            <pc:docMk/>
            <pc:sldMk cId="1927144427" sldId="257"/>
            <ac:spMk id="9" creationId="{97946432-754A-D9D7-AC60-2A93D4AD22F7}"/>
          </ac:spMkLst>
        </pc:spChg>
        <pc:spChg chg="add del mod">
          <ac:chgData name="Kai Shi" userId="1fe88570-7615-4394-8de7-f4ffe7bf8ec9" providerId="ADAL" clId="{1260DA63-3382-4BC1-A011-C1C9DFB6DDC6}" dt="2025-06-18T22:00:30.862" v="6502" actId="20577"/>
          <ac:spMkLst>
            <pc:docMk/>
            <pc:sldMk cId="1927144427" sldId="257"/>
            <ac:spMk id="10" creationId="{26A4B33E-985D-F408-0B5E-83095C102F25}"/>
          </ac:spMkLst>
        </pc:spChg>
        <pc:spChg chg="add del mod">
          <ac:chgData name="Kai Shi" userId="1fe88570-7615-4394-8de7-f4ffe7bf8ec9" providerId="ADAL" clId="{1260DA63-3382-4BC1-A011-C1C9DFB6DDC6}" dt="2025-06-16T12:26:55.492" v="5253" actId="164"/>
          <ac:spMkLst>
            <pc:docMk/>
            <pc:sldMk cId="1927144427" sldId="257"/>
            <ac:spMk id="12" creationId="{7483D514-D91D-609E-7421-0B6117C4028A}"/>
          </ac:spMkLst>
        </pc:spChg>
        <pc:grpChg chg="mod">
          <ac:chgData name="Kai Shi" userId="1fe88570-7615-4394-8de7-f4ffe7bf8ec9" providerId="ADAL" clId="{1260DA63-3382-4BC1-A011-C1C9DFB6DDC6}" dt="2025-06-16T12:26:25.547" v="5248" actId="14100"/>
          <ac:grpSpMkLst>
            <pc:docMk/>
            <pc:sldMk cId="1927144427" sldId="257"/>
            <ac:grpSpMk id="5" creationId="{AA2FB67F-A4D1-5DCE-8D88-F547016C3EED}"/>
          </ac:grpSpMkLst>
        </pc:grpChg>
        <pc:grpChg chg="add mod">
          <ac:chgData name="Kai Shi" userId="1fe88570-7615-4394-8de7-f4ffe7bf8ec9" providerId="ADAL" clId="{1260DA63-3382-4BC1-A011-C1C9DFB6DDC6}" dt="2025-06-16T12:27:04.193" v="5255" actId="1076"/>
          <ac:grpSpMkLst>
            <pc:docMk/>
            <pc:sldMk cId="1927144427" sldId="257"/>
            <ac:grpSpMk id="14" creationId="{5CD1E9E8-F1AC-AFEF-199B-E6AF70F3D73B}"/>
          </ac:grpSpMkLst>
        </pc:grpChg>
        <pc:picChg chg="mod">
          <ac:chgData name="Kai Shi" userId="1fe88570-7615-4394-8de7-f4ffe7bf8ec9" providerId="ADAL" clId="{1260DA63-3382-4BC1-A011-C1C9DFB6DDC6}" dt="2025-06-16T12:26:55.492" v="5253" actId="164"/>
          <ac:picMkLst>
            <pc:docMk/>
            <pc:sldMk cId="1927144427" sldId="257"/>
            <ac:picMk id="4" creationId="{E3D16E43-1854-9554-59A1-0FCD95748642}"/>
          </ac:picMkLst>
        </pc:picChg>
        <pc:picChg chg="add mod ord">
          <ac:chgData name="Kai Shi" userId="1fe88570-7615-4394-8de7-f4ffe7bf8ec9" providerId="ADAL" clId="{1260DA63-3382-4BC1-A011-C1C9DFB6DDC6}" dt="2025-06-16T12:26:55.492" v="5253" actId="164"/>
          <ac:picMkLst>
            <pc:docMk/>
            <pc:sldMk cId="1927144427" sldId="257"/>
            <ac:picMk id="11" creationId="{77EA57C7-64C7-E3E3-90E9-50423FA2BEBA}"/>
          </ac:picMkLst>
        </pc:picChg>
      </pc:sldChg>
      <pc:sldChg chg="addSp delSp modSp mod modAnim modNotesTx">
        <pc:chgData name="Kai Shi" userId="1fe88570-7615-4394-8de7-f4ffe7bf8ec9" providerId="ADAL" clId="{1260DA63-3382-4BC1-A011-C1C9DFB6DDC6}" dt="2025-06-17T21:51:40.458" v="6357" actId="1076"/>
        <pc:sldMkLst>
          <pc:docMk/>
          <pc:sldMk cId="3846004672" sldId="259"/>
        </pc:sldMkLst>
        <pc:spChg chg="add mod">
          <ac:chgData name="Kai Shi" userId="1fe88570-7615-4394-8de7-f4ffe7bf8ec9" providerId="ADAL" clId="{1260DA63-3382-4BC1-A011-C1C9DFB6DDC6}" dt="2025-06-09T16:16:15.999" v="2898" actId="1076"/>
          <ac:spMkLst>
            <pc:docMk/>
            <pc:sldMk cId="3846004672" sldId="259"/>
            <ac:spMk id="4" creationId="{1F57DAF6-A48E-E179-C38D-456717A133AF}"/>
          </ac:spMkLst>
        </pc:spChg>
        <pc:spChg chg="add mod">
          <ac:chgData name="Kai Shi" userId="1fe88570-7615-4394-8de7-f4ffe7bf8ec9" providerId="ADAL" clId="{1260DA63-3382-4BC1-A011-C1C9DFB6DDC6}" dt="2025-06-15T21:34:05.434" v="5163" actId="1076"/>
          <ac:spMkLst>
            <pc:docMk/>
            <pc:sldMk cId="3846004672" sldId="259"/>
            <ac:spMk id="7" creationId="{147C648A-B4DC-22C8-73EE-C947B5FCE3DF}"/>
          </ac:spMkLst>
        </pc:spChg>
        <pc:grpChg chg="add mod ord">
          <ac:chgData name="Kai Shi" userId="1fe88570-7615-4394-8de7-f4ffe7bf8ec9" providerId="ADAL" clId="{1260DA63-3382-4BC1-A011-C1C9DFB6DDC6}" dt="2025-06-15T21:40:21.942" v="5212" actId="1076"/>
          <ac:grpSpMkLst>
            <pc:docMk/>
            <pc:sldMk cId="3846004672" sldId="259"/>
            <ac:grpSpMk id="25" creationId="{A8633894-D9EE-8AAC-F0FD-FBAAC2BE6221}"/>
          </ac:grpSpMkLst>
        </pc:grpChg>
        <pc:grpChg chg="add mod">
          <ac:chgData name="Kai Shi" userId="1fe88570-7615-4394-8de7-f4ffe7bf8ec9" providerId="ADAL" clId="{1260DA63-3382-4BC1-A011-C1C9DFB6DDC6}" dt="2025-06-15T21:40:42.239" v="5213" actId="164"/>
          <ac:grpSpMkLst>
            <pc:docMk/>
            <pc:sldMk cId="3846004672" sldId="259"/>
            <ac:grpSpMk id="29" creationId="{6F790215-1CE8-68DC-7BF2-8B37894320BC}"/>
          </ac:grpSpMkLst>
        </pc:grpChg>
        <pc:picChg chg="add del mod">
          <ac:chgData name="Kai Shi" userId="1fe88570-7615-4394-8de7-f4ffe7bf8ec9" providerId="ADAL" clId="{1260DA63-3382-4BC1-A011-C1C9DFB6DDC6}" dt="2025-06-17T21:18:07.683" v="6354" actId="478"/>
          <ac:picMkLst>
            <pc:docMk/>
            <pc:sldMk cId="3846004672" sldId="259"/>
            <ac:picMk id="5" creationId="{B378E372-9D7B-68A4-996F-F487FCED4290}"/>
          </ac:picMkLst>
        </pc:picChg>
        <pc:picChg chg="add del mod topLvl">
          <ac:chgData name="Kai Shi" userId="1fe88570-7615-4394-8de7-f4ffe7bf8ec9" providerId="ADAL" clId="{1260DA63-3382-4BC1-A011-C1C9DFB6DDC6}" dt="2025-06-15T21:39:15.277" v="5197" actId="164"/>
          <ac:picMkLst>
            <pc:docMk/>
            <pc:sldMk cId="3846004672" sldId="259"/>
            <ac:picMk id="6" creationId="{40EA5B2F-98A7-5707-376B-48CF0DA778DF}"/>
          </ac:picMkLst>
        </pc:picChg>
        <pc:picChg chg="add mod">
          <ac:chgData name="Kai Shi" userId="1fe88570-7615-4394-8de7-f4ffe7bf8ec9" providerId="ADAL" clId="{1260DA63-3382-4BC1-A011-C1C9DFB6DDC6}" dt="2025-06-17T21:51:40.458" v="6357" actId="1076"/>
          <ac:picMkLst>
            <pc:docMk/>
            <pc:sldMk cId="3846004672" sldId="259"/>
            <ac:picMk id="11" creationId="{37E78CC8-F90B-F3B0-5945-D3FEFFA0444F}"/>
          </ac:picMkLst>
        </pc:picChg>
        <pc:picChg chg="mod topLvl">
          <ac:chgData name="Kai Shi" userId="1fe88570-7615-4394-8de7-f4ffe7bf8ec9" providerId="ADAL" clId="{1260DA63-3382-4BC1-A011-C1C9DFB6DDC6}" dt="2025-06-15T21:40:42.239" v="5213" actId="164"/>
          <ac:picMkLst>
            <pc:docMk/>
            <pc:sldMk cId="3846004672" sldId="259"/>
            <ac:picMk id="12" creationId="{F514D65E-0AED-58F6-8496-946EFF99C325}"/>
          </ac:picMkLst>
        </pc:picChg>
        <pc:picChg chg="mod topLvl">
          <ac:chgData name="Kai Shi" userId="1fe88570-7615-4394-8de7-f4ffe7bf8ec9" providerId="ADAL" clId="{1260DA63-3382-4BC1-A011-C1C9DFB6DDC6}" dt="2025-06-15T21:40:42.239" v="5213" actId="164"/>
          <ac:picMkLst>
            <pc:docMk/>
            <pc:sldMk cId="3846004672" sldId="259"/>
            <ac:picMk id="14" creationId="{BD7A1D74-D9C8-0F5F-B9FC-DFA17000B1AC}"/>
          </ac:picMkLst>
        </pc:picChg>
        <pc:picChg chg="add mod">
          <ac:chgData name="Kai Shi" userId="1fe88570-7615-4394-8de7-f4ffe7bf8ec9" providerId="ADAL" clId="{1260DA63-3382-4BC1-A011-C1C9DFB6DDC6}" dt="2025-06-15T21:39:15.277" v="5197" actId="164"/>
          <ac:picMkLst>
            <pc:docMk/>
            <pc:sldMk cId="3846004672" sldId="259"/>
            <ac:picMk id="24" creationId="{85C7E98D-D3A0-0E9B-613B-34E0226CEB1F}"/>
          </ac:picMkLst>
        </pc:picChg>
        <pc:cxnChg chg="add mod topLvl">
          <ac:chgData name="Kai Shi" userId="1fe88570-7615-4394-8de7-f4ffe7bf8ec9" providerId="ADAL" clId="{1260DA63-3382-4BC1-A011-C1C9DFB6DDC6}" dt="2025-06-15T21:40:42.239" v="5213" actId="164"/>
          <ac:cxnSpMkLst>
            <pc:docMk/>
            <pc:sldMk cId="3846004672" sldId="259"/>
            <ac:cxnSpMk id="3" creationId="{0E94CEE6-D5B6-E05E-F09A-9B5D8FD4E075}"/>
          </ac:cxnSpMkLst>
        </pc:cxnChg>
      </pc:sldChg>
      <pc:sldChg chg="addSp delSp modSp add del mod modNotesTx">
        <pc:chgData name="Kai Shi" userId="1fe88570-7615-4394-8de7-f4ffe7bf8ec9" providerId="ADAL" clId="{1260DA63-3382-4BC1-A011-C1C9DFB6DDC6}" dt="2025-06-06T14:51:39.505" v="1351" actId="47"/>
        <pc:sldMkLst>
          <pc:docMk/>
          <pc:sldMk cId="4004907125" sldId="260"/>
        </pc:sldMkLst>
      </pc:sldChg>
      <pc:sldChg chg="addSp delSp modSp mod modNotesTx">
        <pc:chgData name="Kai Shi" userId="1fe88570-7615-4394-8de7-f4ffe7bf8ec9" providerId="ADAL" clId="{1260DA63-3382-4BC1-A011-C1C9DFB6DDC6}" dt="2025-06-16T22:35:25.422" v="5985" actId="20577"/>
        <pc:sldMkLst>
          <pc:docMk/>
          <pc:sldMk cId="2655243568" sldId="261"/>
        </pc:sldMkLst>
        <pc:spChg chg="mod">
          <ac:chgData name="Kai Shi" userId="1fe88570-7615-4394-8de7-f4ffe7bf8ec9" providerId="ADAL" clId="{1260DA63-3382-4BC1-A011-C1C9DFB6DDC6}" dt="2025-06-16T22:35:25.422" v="5985" actId="20577"/>
          <ac:spMkLst>
            <pc:docMk/>
            <pc:sldMk cId="2655243568" sldId="261"/>
            <ac:spMk id="2" creationId="{5E99F4F0-6320-C854-95A6-6FF30F4F2CBA}"/>
          </ac:spMkLst>
        </pc:spChg>
        <pc:spChg chg="add mod">
          <ac:chgData name="Kai Shi" userId="1fe88570-7615-4394-8de7-f4ffe7bf8ec9" providerId="ADAL" clId="{1260DA63-3382-4BC1-A011-C1C9DFB6DDC6}" dt="2025-06-16T22:31:32.630" v="5687" actId="1076"/>
          <ac:spMkLst>
            <pc:docMk/>
            <pc:sldMk cId="2655243568" sldId="261"/>
            <ac:spMk id="10" creationId="{B193EBD2-2B1B-1FB7-3666-BA11EF1E8E4A}"/>
          </ac:spMkLst>
        </pc:spChg>
        <pc:picChg chg="add mod ord">
          <ac:chgData name="Kai Shi" userId="1fe88570-7615-4394-8de7-f4ffe7bf8ec9" providerId="ADAL" clId="{1260DA63-3382-4BC1-A011-C1C9DFB6DDC6}" dt="2025-06-16T22:27:26.008" v="5476" actId="1076"/>
          <ac:picMkLst>
            <pc:docMk/>
            <pc:sldMk cId="2655243568" sldId="261"/>
            <ac:picMk id="5" creationId="{1BFAAD28-8D2F-FA4B-8092-A92BCB9011AC}"/>
          </ac:picMkLst>
        </pc:picChg>
        <pc:picChg chg="add mod">
          <ac:chgData name="Kai Shi" userId="1fe88570-7615-4394-8de7-f4ffe7bf8ec9" providerId="ADAL" clId="{1260DA63-3382-4BC1-A011-C1C9DFB6DDC6}" dt="2025-06-16T22:29:02.351" v="5489" actId="1076"/>
          <ac:picMkLst>
            <pc:docMk/>
            <pc:sldMk cId="2655243568" sldId="261"/>
            <ac:picMk id="7" creationId="{80E86720-6A06-EEDC-7730-834E14B114A0}"/>
          </ac:picMkLst>
        </pc:picChg>
        <pc:picChg chg="add mod">
          <ac:chgData name="Kai Shi" userId="1fe88570-7615-4394-8de7-f4ffe7bf8ec9" providerId="ADAL" clId="{1260DA63-3382-4BC1-A011-C1C9DFB6DDC6}" dt="2025-06-16T22:29:04.055" v="5490" actId="1076"/>
          <ac:picMkLst>
            <pc:docMk/>
            <pc:sldMk cId="2655243568" sldId="261"/>
            <ac:picMk id="8" creationId="{88218FA7-668B-183B-436B-7F7DB68F0817}"/>
          </ac:picMkLst>
        </pc:picChg>
      </pc:sldChg>
      <pc:sldChg chg="del">
        <pc:chgData name="Kai Shi" userId="1fe88570-7615-4394-8de7-f4ffe7bf8ec9" providerId="ADAL" clId="{1260DA63-3382-4BC1-A011-C1C9DFB6DDC6}" dt="2025-06-18T22:14:32.078" v="6758" actId="47"/>
        <pc:sldMkLst>
          <pc:docMk/>
          <pc:sldMk cId="2003688681" sldId="262"/>
        </pc:sldMkLst>
      </pc:sldChg>
      <pc:sldChg chg="addSp delSp modSp mod modAnim modNotesTx">
        <pc:chgData name="Kai Shi" userId="1fe88570-7615-4394-8de7-f4ffe7bf8ec9" providerId="ADAL" clId="{1260DA63-3382-4BC1-A011-C1C9DFB6DDC6}" dt="2025-06-17T21:53:03.874" v="6378" actId="20577"/>
        <pc:sldMkLst>
          <pc:docMk/>
          <pc:sldMk cId="1713139337" sldId="263"/>
        </pc:sldMkLst>
        <pc:spChg chg="add mod">
          <ac:chgData name="Kai Shi" userId="1fe88570-7615-4394-8de7-f4ffe7bf8ec9" providerId="ADAL" clId="{1260DA63-3382-4BC1-A011-C1C9DFB6DDC6}" dt="2025-06-17T20:18:43.678" v="6197" actId="1076"/>
          <ac:spMkLst>
            <pc:docMk/>
            <pc:sldMk cId="1713139337" sldId="263"/>
            <ac:spMk id="2" creationId="{2E10BFB5-C225-3D9A-56D3-73D97D499BB0}"/>
          </ac:spMkLst>
        </pc:spChg>
        <pc:spChg chg="add mod">
          <ac:chgData name="Kai Shi" userId="1fe88570-7615-4394-8de7-f4ffe7bf8ec9" providerId="ADAL" clId="{1260DA63-3382-4BC1-A011-C1C9DFB6DDC6}" dt="2025-06-17T20:18:36.571" v="6194" actId="1076"/>
          <ac:spMkLst>
            <pc:docMk/>
            <pc:sldMk cId="1713139337" sldId="263"/>
            <ac:spMk id="15" creationId="{921B3AC9-192B-3503-4EF9-DD13CDC38C03}"/>
          </ac:spMkLst>
        </pc:spChg>
        <pc:spChg chg="mod">
          <ac:chgData name="Kai Shi" userId="1fe88570-7615-4394-8de7-f4ffe7bf8ec9" providerId="ADAL" clId="{1260DA63-3382-4BC1-A011-C1C9DFB6DDC6}" dt="2025-06-09T15:58:01.913" v="2887" actId="20577"/>
          <ac:spMkLst>
            <pc:docMk/>
            <pc:sldMk cId="1713139337" sldId="263"/>
            <ac:spMk id="25" creationId="{372E5E26-C1A4-BC01-E724-F85C7EF508FE}"/>
          </ac:spMkLst>
        </pc:spChg>
        <pc:spChg chg="add mod">
          <ac:chgData name="Kai Shi" userId="1fe88570-7615-4394-8de7-f4ffe7bf8ec9" providerId="ADAL" clId="{1260DA63-3382-4BC1-A011-C1C9DFB6DDC6}" dt="2025-06-17T20:27:38.663" v="6338" actId="14100"/>
          <ac:spMkLst>
            <pc:docMk/>
            <pc:sldMk cId="1713139337" sldId="263"/>
            <ac:spMk id="35" creationId="{7CA84411-C4EC-8C22-8CBB-C42A5F8B6099}"/>
          </ac:spMkLst>
        </pc:spChg>
        <pc:spChg chg="add mod">
          <ac:chgData name="Kai Shi" userId="1fe88570-7615-4394-8de7-f4ffe7bf8ec9" providerId="ADAL" clId="{1260DA63-3382-4BC1-A011-C1C9DFB6DDC6}" dt="2025-06-17T21:53:03.874" v="6378" actId="20577"/>
          <ac:spMkLst>
            <pc:docMk/>
            <pc:sldMk cId="1713139337" sldId="263"/>
            <ac:spMk id="36" creationId="{B868B484-F6E9-DB15-601C-E0E79675B5DD}"/>
          </ac:spMkLst>
        </pc:spChg>
        <pc:spChg chg="add mod">
          <ac:chgData name="Kai Shi" userId="1fe88570-7615-4394-8de7-f4ffe7bf8ec9" providerId="ADAL" clId="{1260DA63-3382-4BC1-A011-C1C9DFB6DDC6}" dt="2025-06-08T14:35:32.663" v="2212" actId="14100"/>
          <ac:spMkLst>
            <pc:docMk/>
            <pc:sldMk cId="1713139337" sldId="263"/>
            <ac:spMk id="38" creationId="{AF3DC691-27A8-FD81-3726-50B9E77DB986}"/>
          </ac:spMkLst>
        </pc:spChg>
        <pc:picChg chg="add mod">
          <ac:chgData name="Kai Shi" userId="1fe88570-7615-4394-8de7-f4ffe7bf8ec9" providerId="ADAL" clId="{1260DA63-3382-4BC1-A011-C1C9DFB6DDC6}" dt="2025-06-17T20:18:51.369" v="6200" actId="1076"/>
          <ac:picMkLst>
            <pc:docMk/>
            <pc:sldMk cId="1713139337" sldId="263"/>
            <ac:picMk id="5" creationId="{C4A920C8-EA74-7155-FB60-94DBD3237386}"/>
          </ac:picMkLst>
        </pc:picChg>
        <pc:picChg chg="add del mod">
          <ac:chgData name="Kai Shi" userId="1fe88570-7615-4394-8de7-f4ffe7bf8ec9" providerId="ADAL" clId="{1260DA63-3382-4BC1-A011-C1C9DFB6DDC6}" dt="2025-06-17T21:00:32.824" v="6339" actId="478"/>
          <ac:picMkLst>
            <pc:docMk/>
            <pc:sldMk cId="1713139337" sldId="263"/>
            <ac:picMk id="7" creationId="{009A3258-A5B0-9445-1590-D0359C55213F}"/>
          </ac:picMkLst>
        </pc:picChg>
        <pc:picChg chg="add del mod">
          <ac:chgData name="Kai Shi" userId="1fe88570-7615-4394-8de7-f4ffe7bf8ec9" providerId="ADAL" clId="{1260DA63-3382-4BC1-A011-C1C9DFB6DDC6}" dt="2025-06-17T20:16:10.658" v="6165" actId="478"/>
          <ac:picMkLst>
            <pc:docMk/>
            <pc:sldMk cId="1713139337" sldId="263"/>
            <ac:picMk id="9" creationId="{337369E0-184F-4E73-6F49-C534986B1F8B}"/>
          </ac:picMkLst>
        </pc:picChg>
        <pc:picChg chg="add mod">
          <ac:chgData name="Kai Shi" userId="1fe88570-7615-4394-8de7-f4ffe7bf8ec9" providerId="ADAL" clId="{1260DA63-3382-4BC1-A011-C1C9DFB6DDC6}" dt="2025-06-17T21:01:07.953" v="6352" actId="14100"/>
          <ac:picMkLst>
            <pc:docMk/>
            <pc:sldMk cId="1713139337" sldId="263"/>
            <ac:picMk id="11" creationId="{9EB3BEC2-79E0-19EB-3B70-0248C3B4AB85}"/>
          </ac:picMkLst>
        </pc:picChg>
        <pc:picChg chg="add del mod">
          <ac:chgData name="Kai Shi" userId="1fe88570-7615-4394-8de7-f4ffe7bf8ec9" providerId="ADAL" clId="{1260DA63-3382-4BC1-A011-C1C9DFB6DDC6}" dt="2025-06-17T20:09:24.867" v="6140" actId="478"/>
          <ac:picMkLst>
            <pc:docMk/>
            <pc:sldMk cId="1713139337" sldId="263"/>
            <ac:picMk id="13" creationId="{BBC7656D-20C9-9EA6-5AE2-340E0EBF9E8D}"/>
          </ac:picMkLst>
        </pc:picChg>
        <pc:picChg chg="add mod">
          <ac:chgData name="Kai Shi" userId="1fe88570-7615-4394-8de7-f4ffe7bf8ec9" providerId="ADAL" clId="{1260DA63-3382-4BC1-A011-C1C9DFB6DDC6}" dt="2025-06-17T20:19:09.520" v="6206" actId="1076"/>
          <ac:picMkLst>
            <pc:docMk/>
            <pc:sldMk cId="1713139337" sldId="263"/>
            <ac:picMk id="21" creationId="{E6F07867-ACF4-76B1-E1C7-F3A5D3EDBC1C}"/>
          </ac:picMkLst>
        </pc:picChg>
        <pc:picChg chg="add mod">
          <ac:chgData name="Kai Shi" userId="1fe88570-7615-4394-8de7-f4ffe7bf8ec9" providerId="ADAL" clId="{1260DA63-3382-4BC1-A011-C1C9DFB6DDC6}" dt="2025-06-17T20:19:11.456" v="6207" actId="1076"/>
          <ac:picMkLst>
            <pc:docMk/>
            <pc:sldMk cId="1713139337" sldId="263"/>
            <ac:picMk id="28" creationId="{13EE1754-61F9-C7D9-BEC9-F3CCC59A10D3}"/>
          </ac:picMkLst>
        </pc:picChg>
        <pc:cxnChg chg="add mod">
          <ac:chgData name="Kai Shi" userId="1fe88570-7615-4394-8de7-f4ffe7bf8ec9" providerId="ADAL" clId="{1260DA63-3382-4BC1-A011-C1C9DFB6DDC6}" dt="2025-06-17T20:19:23.070" v="6211" actId="1076"/>
          <ac:cxnSpMkLst>
            <pc:docMk/>
            <pc:sldMk cId="1713139337" sldId="263"/>
            <ac:cxnSpMk id="32" creationId="{6B942C90-8EA2-BDBC-1D46-0C438841C96D}"/>
          </ac:cxnSpMkLst>
        </pc:cxnChg>
      </pc:sldChg>
      <pc:sldChg chg="addSp delSp modSp mod setBg modNotesTx">
        <pc:chgData name="Kai Shi" userId="1fe88570-7615-4394-8de7-f4ffe7bf8ec9" providerId="ADAL" clId="{1260DA63-3382-4BC1-A011-C1C9DFB6DDC6}" dt="2025-06-17T22:11:31.988" v="6498" actId="20577"/>
        <pc:sldMkLst>
          <pc:docMk/>
          <pc:sldMk cId="2269920280" sldId="264"/>
        </pc:sldMkLst>
        <pc:spChg chg="mod ord">
          <ac:chgData name="Kai Shi" userId="1fe88570-7615-4394-8de7-f4ffe7bf8ec9" providerId="ADAL" clId="{1260DA63-3382-4BC1-A011-C1C9DFB6DDC6}" dt="2025-06-16T21:18:50.694" v="5387" actId="166"/>
          <ac:spMkLst>
            <pc:docMk/>
            <pc:sldMk cId="2269920280" sldId="264"/>
            <ac:spMk id="2" creationId="{F8BF0F06-C42F-61A9-2057-83E6E8BC6D43}"/>
          </ac:spMkLst>
        </pc:spChg>
        <pc:spChg chg="add mod">
          <ac:chgData name="Kai Shi" userId="1fe88570-7615-4394-8de7-f4ffe7bf8ec9" providerId="ADAL" clId="{1260DA63-3382-4BC1-A011-C1C9DFB6DDC6}" dt="2025-06-16T22:31:22.384" v="5686" actId="1076"/>
          <ac:spMkLst>
            <pc:docMk/>
            <pc:sldMk cId="2269920280" sldId="264"/>
            <ac:spMk id="3" creationId="{368F4A8E-633E-9ABE-A18E-D1B6B68BCD6F}"/>
          </ac:spMkLst>
        </pc:spChg>
        <pc:spChg chg="add mod">
          <ac:chgData name="Kai Shi" userId="1fe88570-7615-4394-8de7-f4ffe7bf8ec9" providerId="ADAL" clId="{1260DA63-3382-4BC1-A011-C1C9DFB6DDC6}" dt="2025-06-17T22:11:31.988" v="6498" actId="20577"/>
          <ac:spMkLst>
            <pc:docMk/>
            <pc:sldMk cId="2269920280" sldId="264"/>
            <ac:spMk id="8" creationId="{D16C854B-208F-7115-E3CE-F487B1C6D569}"/>
          </ac:spMkLst>
        </pc:spChg>
        <pc:spChg chg="add">
          <ac:chgData name="Kai Shi" userId="1fe88570-7615-4394-8de7-f4ffe7bf8ec9" providerId="ADAL" clId="{1260DA63-3382-4BC1-A011-C1C9DFB6DDC6}" dt="2025-06-09T14:17:41.886" v="2217" actId="26606"/>
          <ac:spMkLst>
            <pc:docMk/>
            <pc:sldMk cId="2269920280" sldId="264"/>
            <ac:spMk id="9" creationId="{53F29798-D584-4792-9B62-3F5F5C36D619}"/>
          </ac:spMkLst>
        </pc:spChg>
        <pc:spChg chg="add mod">
          <ac:chgData name="Kai Shi" userId="1fe88570-7615-4394-8de7-f4ffe7bf8ec9" providerId="ADAL" clId="{1260DA63-3382-4BC1-A011-C1C9DFB6DDC6}" dt="2025-06-16T22:34:54.430" v="5955" actId="1076"/>
          <ac:spMkLst>
            <pc:docMk/>
            <pc:sldMk cId="2269920280" sldId="264"/>
            <ac:spMk id="11" creationId="{953EFA78-EA76-2139-6585-9457A47C68BD}"/>
          </ac:spMkLst>
        </pc:spChg>
        <pc:spChg chg="add mod">
          <ac:chgData name="Kai Shi" userId="1fe88570-7615-4394-8de7-f4ffe7bf8ec9" providerId="ADAL" clId="{1260DA63-3382-4BC1-A011-C1C9DFB6DDC6}" dt="2025-06-16T22:35:07.360" v="5970" actId="1076"/>
          <ac:spMkLst>
            <pc:docMk/>
            <pc:sldMk cId="2269920280" sldId="264"/>
            <ac:spMk id="13" creationId="{65830CAF-FB8E-3571-6EB1-B8E1C4873C19}"/>
          </ac:spMkLst>
        </pc:spChg>
        <pc:spChg chg="add mod">
          <ac:chgData name="Kai Shi" userId="1fe88570-7615-4394-8de7-f4ffe7bf8ec9" providerId="ADAL" clId="{1260DA63-3382-4BC1-A011-C1C9DFB6DDC6}" dt="2025-06-16T22:31:57.010" v="5690" actId="1076"/>
          <ac:spMkLst>
            <pc:docMk/>
            <pc:sldMk cId="2269920280" sldId="264"/>
            <ac:spMk id="15" creationId="{3518DFFD-D5E8-86B3-0DB4-2BFE29759E37}"/>
          </ac:spMkLst>
        </pc:spChg>
        <pc:picChg chg="add mod ord">
          <ac:chgData name="Kai Shi" userId="1fe88570-7615-4394-8de7-f4ffe7bf8ec9" providerId="ADAL" clId="{1260DA63-3382-4BC1-A011-C1C9DFB6DDC6}" dt="2025-06-16T22:33:25.350" v="5787" actId="1076"/>
          <ac:picMkLst>
            <pc:docMk/>
            <pc:sldMk cId="2269920280" sldId="264"/>
            <ac:picMk id="7" creationId="{31E67F15-B66F-3921-C1F4-BEC75EF73822}"/>
          </ac:picMkLst>
        </pc:picChg>
        <pc:cxnChg chg="add mod">
          <ac:chgData name="Kai Shi" userId="1fe88570-7615-4394-8de7-f4ffe7bf8ec9" providerId="ADAL" clId="{1260DA63-3382-4BC1-A011-C1C9DFB6DDC6}" dt="2025-06-16T22:32:00.734" v="5691" actId="1076"/>
          <ac:cxnSpMkLst>
            <pc:docMk/>
            <pc:sldMk cId="2269920280" sldId="264"/>
            <ac:cxnSpMk id="10" creationId="{4633ED9A-46DE-5367-5C07-3A7286AEDB4B}"/>
          </ac:cxnSpMkLst>
        </pc:cxnChg>
        <pc:cxnChg chg="add mod">
          <ac:chgData name="Kai Shi" userId="1fe88570-7615-4394-8de7-f4ffe7bf8ec9" providerId="ADAL" clId="{1260DA63-3382-4BC1-A011-C1C9DFB6DDC6}" dt="2025-06-16T22:32:03.558" v="5692" actId="1076"/>
          <ac:cxnSpMkLst>
            <pc:docMk/>
            <pc:sldMk cId="2269920280" sldId="264"/>
            <ac:cxnSpMk id="12" creationId="{9CF0EEE3-18EE-C4B4-26B5-EA6AA4DDB91E}"/>
          </ac:cxnSpMkLst>
        </pc:cxnChg>
      </pc:sldChg>
      <pc:sldChg chg="addSp delSp modSp mod">
        <pc:chgData name="Kai Shi" userId="1fe88570-7615-4394-8de7-f4ffe7bf8ec9" providerId="ADAL" clId="{1260DA63-3382-4BC1-A011-C1C9DFB6DDC6}" dt="2025-06-10T20:15:12.325" v="4771" actId="20577"/>
        <pc:sldMkLst>
          <pc:docMk/>
          <pc:sldMk cId="212405648" sldId="265"/>
        </pc:sldMkLst>
        <pc:spChg chg="add mod">
          <ac:chgData name="Kai Shi" userId="1fe88570-7615-4394-8de7-f4ffe7bf8ec9" providerId="ADAL" clId="{1260DA63-3382-4BC1-A011-C1C9DFB6DDC6}" dt="2025-06-10T20:15:12.325" v="4771" actId="20577"/>
          <ac:spMkLst>
            <pc:docMk/>
            <pc:sldMk cId="212405648" sldId="265"/>
            <ac:spMk id="12" creationId="{FF7D9A51-431F-F57A-735F-E516FF2278BA}"/>
          </ac:spMkLst>
        </pc:spChg>
        <pc:spChg chg="add mod">
          <ac:chgData name="Kai Shi" userId="1fe88570-7615-4394-8de7-f4ffe7bf8ec9" providerId="ADAL" clId="{1260DA63-3382-4BC1-A011-C1C9DFB6DDC6}" dt="2025-06-10T20:14:06.714" v="4712" actId="1076"/>
          <ac:spMkLst>
            <pc:docMk/>
            <pc:sldMk cId="212405648" sldId="265"/>
            <ac:spMk id="15" creationId="{33F380A2-CA91-1755-7370-C72D5051F373}"/>
          </ac:spMkLst>
        </pc:spChg>
        <pc:spChg chg="add mod">
          <ac:chgData name="Kai Shi" userId="1fe88570-7615-4394-8de7-f4ffe7bf8ec9" providerId="ADAL" clId="{1260DA63-3382-4BC1-A011-C1C9DFB6DDC6}" dt="2025-06-10T20:14:58.487" v="4747" actId="1076"/>
          <ac:spMkLst>
            <pc:docMk/>
            <pc:sldMk cId="212405648" sldId="265"/>
            <ac:spMk id="16" creationId="{43533625-52AE-9E6B-50D7-BD673B7DB084}"/>
          </ac:spMkLst>
        </pc:spChg>
        <pc:picChg chg="add mod">
          <ac:chgData name="Kai Shi" userId="1fe88570-7615-4394-8de7-f4ffe7bf8ec9" providerId="ADAL" clId="{1260DA63-3382-4BC1-A011-C1C9DFB6DDC6}" dt="2025-06-10T20:13:36.986" v="4706" actId="1076"/>
          <ac:picMkLst>
            <pc:docMk/>
            <pc:sldMk cId="212405648" sldId="265"/>
            <ac:picMk id="8" creationId="{2DB985FF-FC73-27FC-4BF1-F496B04B3D03}"/>
          </ac:picMkLst>
        </pc:picChg>
        <pc:picChg chg="add mod">
          <ac:chgData name="Kai Shi" userId="1fe88570-7615-4394-8de7-f4ffe7bf8ec9" providerId="ADAL" clId="{1260DA63-3382-4BC1-A011-C1C9DFB6DDC6}" dt="2025-06-10T20:13:53.185" v="4710" actId="1076"/>
          <ac:picMkLst>
            <pc:docMk/>
            <pc:sldMk cId="212405648" sldId="265"/>
            <ac:picMk id="10" creationId="{13BAD417-871C-B2CB-B07E-A9466B913D93}"/>
          </ac:picMkLst>
        </pc:picChg>
        <pc:picChg chg="add mod">
          <ac:chgData name="Kai Shi" userId="1fe88570-7615-4394-8de7-f4ffe7bf8ec9" providerId="ADAL" clId="{1260DA63-3382-4BC1-A011-C1C9DFB6DDC6}" dt="2025-06-10T20:13:49.587" v="4709" actId="1076"/>
          <ac:picMkLst>
            <pc:docMk/>
            <pc:sldMk cId="212405648" sldId="265"/>
            <ac:picMk id="14" creationId="{8207E884-6C9D-2308-C58A-05389247C4F6}"/>
          </ac:picMkLst>
        </pc:picChg>
      </pc:sldChg>
      <pc:sldChg chg="addSp delSp modSp mod">
        <pc:chgData name="Kai Shi" userId="1fe88570-7615-4394-8de7-f4ffe7bf8ec9" providerId="ADAL" clId="{1260DA63-3382-4BC1-A011-C1C9DFB6DDC6}" dt="2025-06-10T20:16:08.317" v="4874" actId="20577"/>
        <pc:sldMkLst>
          <pc:docMk/>
          <pc:sldMk cId="1900841587" sldId="266"/>
        </pc:sldMkLst>
        <pc:spChg chg="add mod">
          <ac:chgData name="Kai Shi" userId="1fe88570-7615-4394-8de7-f4ffe7bf8ec9" providerId="ADAL" clId="{1260DA63-3382-4BC1-A011-C1C9DFB6DDC6}" dt="2025-06-10T20:16:08.317" v="4874" actId="20577"/>
          <ac:spMkLst>
            <pc:docMk/>
            <pc:sldMk cId="1900841587" sldId="266"/>
            <ac:spMk id="3" creationId="{FC398D2D-B5F9-8CB0-5EF2-D4F3F7B9C5C2}"/>
          </ac:spMkLst>
        </pc:spChg>
        <pc:picChg chg="add mod ord">
          <ac:chgData name="Kai Shi" userId="1fe88570-7615-4394-8de7-f4ffe7bf8ec9" providerId="ADAL" clId="{1260DA63-3382-4BC1-A011-C1C9DFB6DDC6}" dt="2025-06-10T20:15:41.887" v="4810" actId="1076"/>
          <ac:picMkLst>
            <pc:docMk/>
            <pc:sldMk cId="1900841587" sldId="266"/>
            <ac:picMk id="5" creationId="{1F8145B7-4601-9F77-BDF2-F891BD946283}"/>
          </ac:picMkLst>
        </pc:picChg>
        <pc:picChg chg="add mod">
          <ac:chgData name="Kai Shi" userId="1fe88570-7615-4394-8de7-f4ffe7bf8ec9" providerId="ADAL" clId="{1260DA63-3382-4BC1-A011-C1C9DFB6DDC6}" dt="2025-06-10T20:15:44.563" v="4811" actId="1076"/>
          <ac:picMkLst>
            <pc:docMk/>
            <pc:sldMk cId="1900841587" sldId="266"/>
            <ac:picMk id="7" creationId="{2E3157F8-A525-79E5-1C3E-76CEFA0F7563}"/>
          </ac:picMkLst>
        </pc:picChg>
        <pc:picChg chg="add mod">
          <ac:chgData name="Kai Shi" userId="1fe88570-7615-4394-8de7-f4ffe7bf8ec9" providerId="ADAL" clId="{1260DA63-3382-4BC1-A011-C1C9DFB6DDC6}" dt="2025-06-10T20:15:38.429" v="4809" actId="1076"/>
          <ac:picMkLst>
            <pc:docMk/>
            <pc:sldMk cId="1900841587" sldId="266"/>
            <ac:picMk id="9" creationId="{8378EEC8-2D6A-6953-7913-1DBDE338EF4D}"/>
          </ac:picMkLst>
        </pc:picChg>
      </pc:sldChg>
      <pc:sldChg chg="addSp delSp modSp mod modNotesTx">
        <pc:chgData name="Kai Shi" userId="1fe88570-7615-4394-8de7-f4ffe7bf8ec9" providerId="ADAL" clId="{1260DA63-3382-4BC1-A011-C1C9DFB6DDC6}" dt="2025-06-16T21:17:08.990" v="5372" actId="478"/>
        <pc:sldMkLst>
          <pc:docMk/>
          <pc:sldMk cId="4069814241" sldId="267"/>
        </pc:sldMkLst>
        <pc:spChg chg="mod">
          <ac:chgData name="Kai Shi" userId="1fe88570-7615-4394-8de7-f4ffe7bf8ec9" providerId="ADAL" clId="{1260DA63-3382-4BC1-A011-C1C9DFB6DDC6}" dt="2025-06-10T16:27:55.139" v="3916" actId="20577"/>
          <ac:spMkLst>
            <pc:docMk/>
            <pc:sldMk cId="4069814241" sldId="267"/>
            <ac:spMk id="2" creationId="{A84CB1FD-CEDB-63F9-2763-90898A4B2651}"/>
          </ac:spMkLst>
        </pc:spChg>
        <pc:spChg chg="add mod">
          <ac:chgData name="Kai Shi" userId="1fe88570-7615-4394-8de7-f4ffe7bf8ec9" providerId="ADAL" clId="{1260DA63-3382-4BC1-A011-C1C9DFB6DDC6}" dt="2025-06-16T21:17:05.411" v="5371" actId="1076"/>
          <ac:spMkLst>
            <pc:docMk/>
            <pc:sldMk cId="4069814241" sldId="267"/>
            <ac:spMk id="7" creationId="{277D09EE-94B0-B027-0144-CCB8290AD371}"/>
          </ac:spMkLst>
        </pc:spChg>
        <pc:spChg chg="add mod">
          <ac:chgData name="Kai Shi" userId="1fe88570-7615-4394-8de7-f4ffe7bf8ec9" providerId="ADAL" clId="{1260DA63-3382-4BC1-A011-C1C9DFB6DDC6}" dt="2025-06-10T16:26:44.239" v="3878" actId="404"/>
          <ac:spMkLst>
            <pc:docMk/>
            <pc:sldMk cId="4069814241" sldId="267"/>
            <ac:spMk id="9" creationId="{926F9AFC-0562-02A0-7308-6B6381830DE1}"/>
          </ac:spMkLst>
        </pc:spChg>
        <pc:picChg chg="add mod">
          <ac:chgData name="Kai Shi" userId="1fe88570-7615-4394-8de7-f4ffe7bf8ec9" providerId="ADAL" clId="{1260DA63-3382-4BC1-A011-C1C9DFB6DDC6}" dt="2025-06-06T12:42:05.253" v="831" actId="1076"/>
          <ac:picMkLst>
            <pc:docMk/>
            <pc:sldMk cId="4069814241" sldId="267"/>
            <ac:picMk id="4" creationId="{95262804-B0F0-6269-8D8F-21FB523B1295}"/>
          </ac:picMkLst>
        </pc:picChg>
        <pc:picChg chg="add mod">
          <ac:chgData name="Kai Shi" userId="1fe88570-7615-4394-8de7-f4ffe7bf8ec9" providerId="ADAL" clId="{1260DA63-3382-4BC1-A011-C1C9DFB6DDC6}" dt="2025-06-16T21:17:05.411" v="5371" actId="1076"/>
          <ac:picMkLst>
            <pc:docMk/>
            <pc:sldMk cId="4069814241" sldId="267"/>
            <ac:picMk id="5" creationId="{77A04D05-ABA0-FAAA-0549-DCC3EBEF93E8}"/>
          </ac:picMkLst>
        </pc:picChg>
        <pc:picChg chg="add mod">
          <ac:chgData name="Kai Shi" userId="1fe88570-7615-4394-8de7-f4ffe7bf8ec9" providerId="ADAL" clId="{1260DA63-3382-4BC1-A011-C1C9DFB6DDC6}" dt="2025-06-06T12:43:07.532" v="834" actId="1076"/>
          <ac:picMkLst>
            <pc:docMk/>
            <pc:sldMk cId="4069814241" sldId="267"/>
            <ac:picMk id="6" creationId="{15F8817C-DD8B-CC1A-4EF1-AAA935E72B32}"/>
          </ac:picMkLst>
        </pc:picChg>
        <pc:picChg chg="add del mod">
          <ac:chgData name="Kai Shi" userId="1fe88570-7615-4394-8de7-f4ffe7bf8ec9" providerId="ADAL" clId="{1260DA63-3382-4BC1-A011-C1C9DFB6DDC6}" dt="2025-06-10T21:29:54.465" v="4910" actId="478"/>
          <ac:picMkLst>
            <pc:docMk/>
            <pc:sldMk cId="4069814241" sldId="267"/>
            <ac:picMk id="11" creationId="{C8D6A4D5-E9CE-60D0-F3DE-48E005D6922B}"/>
          </ac:picMkLst>
        </pc:picChg>
        <pc:picChg chg="add mod">
          <ac:chgData name="Kai Shi" userId="1fe88570-7615-4394-8de7-f4ffe7bf8ec9" providerId="ADAL" clId="{1260DA63-3382-4BC1-A011-C1C9DFB6DDC6}" dt="2025-06-10T12:12:31.684" v="3443" actId="1076"/>
          <ac:picMkLst>
            <pc:docMk/>
            <pc:sldMk cId="4069814241" sldId="267"/>
            <ac:picMk id="19" creationId="{E1ADDE5C-A9F4-BA97-6B8D-AEE76B44AE66}"/>
          </ac:picMkLst>
        </pc:picChg>
      </pc:sldChg>
      <pc:sldChg chg="addSp delSp modSp mod modNotesTx">
        <pc:chgData name="Kai Shi" userId="1fe88570-7615-4394-8de7-f4ffe7bf8ec9" providerId="ADAL" clId="{1260DA63-3382-4BC1-A011-C1C9DFB6DDC6}" dt="2025-06-18T22:10:09.604" v="6741" actId="1076"/>
        <pc:sldMkLst>
          <pc:docMk/>
          <pc:sldMk cId="3950026732" sldId="268"/>
        </pc:sldMkLst>
        <pc:spChg chg="add mod">
          <ac:chgData name="Kai Shi" userId="1fe88570-7615-4394-8de7-f4ffe7bf8ec9" providerId="ADAL" clId="{1260DA63-3382-4BC1-A011-C1C9DFB6DDC6}" dt="2025-06-16T22:37:21.019" v="6040" actId="14100"/>
          <ac:spMkLst>
            <pc:docMk/>
            <pc:sldMk cId="3950026732" sldId="268"/>
            <ac:spMk id="4" creationId="{48924C1B-37A4-38AF-5955-9BB91D0DC48F}"/>
          </ac:spMkLst>
        </pc:spChg>
        <pc:spChg chg="add mod">
          <ac:chgData name="Kai Shi" userId="1fe88570-7615-4394-8de7-f4ffe7bf8ec9" providerId="ADAL" clId="{1260DA63-3382-4BC1-A011-C1C9DFB6DDC6}" dt="2025-06-17T20:20:57.343" v="6229" actId="1076"/>
          <ac:spMkLst>
            <pc:docMk/>
            <pc:sldMk cId="3950026732" sldId="268"/>
            <ac:spMk id="14" creationId="{28EAA571-7194-696C-C355-F3519672E487}"/>
          </ac:spMkLst>
        </pc:spChg>
        <pc:spChg chg="add mod">
          <ac:chgData name="Kai Shi" userId="1fe88570-7615-4394-8de7-f4ffe7bf8ec9" providerId="ADAL" clId="{1260DA63-3382-4BC1-A011-C1C9DFB6DDC6}" dt="2025-06-18T22:10:09.604" v="6741" actId="1076"/>
          <ac:spMkLst>
            <pc:docMk/>
            <pc:sldMk cId="3950026732" sldId="268"/>
            <ac:spMk id="15" creationId="{559B72AE-EAB7-30CF-E9B1-A9F31037C5C4}"/>
          </ac:spMkLst>
        </pc:spChg>
        <pc:spChg chg="add mod">
          <ac:chgData name="Kai Shi" userId="1fe88570-7615-4394-8de7-f4ffe7bf8ec9" providerId="ADAL" clId="{1260DA63-3382-4BC1-A011-C1C9DFB6DDC6}" dt="2025-06-18T22:01:06.101" v="6503" actId="1076"/>
          <ac:spMkLst>
            <pc:docMk/>
            <pc:sldMk cId="3950026732" sldId="268"/>
            <ac:spMk id="16" creationId="{ABB19C00-13CF-957B-ABD5-AAEEB8948C4F}"/>
          </ac:spMkLst>
        </pc:spChg>
        <pc:picChg chg="add del mod">
          <ac:chgData name="Kai Shi" userId="1fe88570-7615-4394-8de7-f4ffe7bf8ec9" providerId="ADAL" clId="{1260DA63-3382-4BC1-A011-C1C9DFB6DDC6}" dt="2025-06-16T21:36:20.324" v="5447" actId="1076"/>
          <ac:picMkLst>
            <pc:docMk/>
            <pc:sldMk cId="3950026732" sldId="268"/>
            <ac:picMk id="7" creationId="{3B0AC944-EE6C-75DD-CF0D-47B4F8B8EEED}"/>
          </ac:picMkLst>
        </pc:picChg>
        <pc:picChg chg="add mod">
          <ac:chgData name="Kai Shi" userId="1fe88570-7615-4394-8de7-f4ffe7bf8ec9" providerId="ADAL" clId="{1260DA63-3382-4BC1-A011-C1C9DFB6DDC6}" dt="2025-06-17T20:21:01.723" v="6230" actId="1076"/>
          <ac:picMkLst>
            <pc:docMk/>
            <pc:sldMk cId="3950026732" sldId="268"/>
            <ac:picMk id="11" creationId="{955ABE8F-559C-2E50-D23B-FACF7E6B2CB1}"/>
          </ac:picMkLst>
        </pc:picChg>
        <pc:picChg chg="add mod">
          <ac:chgData name="Kai Shi" userId="1fe88570-7615-4394-8de7-f4ffe7bf8ec9" providerId="ADAL" clId="{1260DA63-3382-4BC1-A011-C1C9DFB6DDC6}" dt="2025-06-16T22:22:25.696" v="5466" actId="1076"/>
          <ac:picMkLst>
            <pc:docMk/>
            <pc:sldMk cId="3950026732" sldId="268"/>
            <ac:picMk id="13" creationId="{3380A84C-2C87-147A-AFC0-65CD34671F15}"/>
          </ac:picMkLst>
        </pc:picChg>
      </pc:sldChg>
      <pc:sldChg chg="addSp delSp modSp new mod modNotesTx">
        <pc:chgData name="Kai Shi" userId="1fe88570-7615-4394-8de7-f4ffe7bf8ec9" providerId="ADAL" clId="{1260DA63-3382-4BC1-A011-C1C9DFB6DDC6}" dt="2025-06-18T22:25:25.476" v="6801" actId="20577"/>
        <pc:sldMkLst>
          <pc:docMk/>
          <pc:sldMk cId="1566510617" sldId="269"/>
        </pc:sldMkLst>
        <pc:spChg chg="mod">
          <ac:chgData name="Kai Shi" userId="1fe88570-7615-4394-8de7-f4ffe7bf8ec9" providerId="ADAL" clId="{1260DA63-3382-4BC1-A011-C1C9DFB6DDC6}" dt="2025-06-17T21:56:15.932" v="6388" actId="20577"/>
          <ac:spMkLst>
            <pc:docMk/>
            <pc:sldMk cId="1566510617" sldId="269"/>
            <ac:spMk id="2" creationId="{5052DC6D-440D-CC40-5E0C-FB6A31161C44}"/>
          </ac:spMkLst>
        </pc:spChg>
        <pc:spChg chg="add mod">
          <ac:chgData name="Kai Shi" userId="1fe88570-7615-4394-8de7-f4ffe7bf8ec9" providerId="ADAL" clId="{1260DA63-3382-4BC1-A011-C1C9DFB6DDC6}" dt="2025-06-17T20:23:58.454" v="6238" actId="207"/>
          <ac:spMkLst>
            <pc:docMk/>
            <pc:sldMk cId="1566510617" sldId="269"/>
            <ac:spMk id="3" creationId="{E20EC982-A417-264B-D8E5-D4C8BE6236F8}"/>
          </ac:spMkLst>
        </pc:spChg>
        <pc:spChg chg="add mod">
          <ac:chgData name="Kai Shi" userId="1fe88570-7615-4394-8de7-f4ffe7bf8ec9" providerId="ADAL" clId="{1260DA63-3382-4BC1-A011-C1C9DFB6DDC6}" dt="2025-06-17T21:56:29.804" v="6389" actId="20577"/>
          <ac:spMkLst>
            <pc:docMk/>
            <pc:sldMk cId="1566510617" sldId="269"/>
            <ac:spMk id="6" creationId="{AEDAFA44-1324-C5EB-B91F-DBDCA6888BB4}"/>
          </ac:spMkLst>
        </pc:spChg>
        <pc:spChg chg="add mod">
          <ac:chgData name="Kai Shi" userId="1fe88570-7615-4394-8de7-f4ffe7bf8ec9" providerId="ADAL" clId="{1260DA63-3382-4BC1-A011-C1C9DFB6DDC6}" dt="2025-06-15T21:12:10.572" v="5110" actId="20577"/>
          <ac:spMkLst>
            <pc:docMk/>
            <pc:sldMk cId="1566510617" sldId="269"/>
            <ac:spMk id="8" creationId="{F864663C-A612-58E0-FD59-7C8EE6EF570B}"/>
          </ac:spMkLst>
        </pc:spChg>
        <pc:spChg chg="add mod">
          <ac:chgData name="Kai Shi" userId="1fe88570-7615-4394-8de7-f4ffe7bf8ec9" providerId="ADAL" clId="{1260DA63-3382-4BC1-A011-C1C9DFB6DDC6}" dt="2025-06-09T23:00:30.519" v="2927" actId="1076"/>
          <ac:spMkLst>
            <pc:docMk/>
            <pc:sldMk cId="1566510617" sldId="269"/>
            <ac:spMk id="9" creationId="{05068725-4571-74B9-CB0B-A8933FD0E755}"/>
          </ac:spMkLst>
        </pc:spChg>
        <pc:spChg chg="add del mod">
          <ac:chgData name="Kai Shi" userId="1fe88570-7615-4394-8de7-f4ffe7bf8ec9" providerId="ADAL" clId="{1260DA63-3382-4BC1-A011-C1C9DFB6DDC6}" dt="2025-06-18T22:06:04.801" v="6587" actId="20577"/>
          <ac:spMkLst>
            <pc:docMk/>
            <pc:sldMk cId="1566510617" sldId="269"/>
            <ac:spMk id="11" creationId="{11F0BB59-39DC-D961-2A7B-E08DF70785A6}"/>
          </ac:spMkLst>
        </pc:spChg>
        <pc:spChg chg="add mod">
          <ac:chgData name="Kai Shi" userId="1fe88570-7615-4394-8de7-f4ffe7bf8ec9" providerId="ADAL" clId="{1260DA63-3382-4BC1-A011-C1C9DFB6DDC6}" dt="2025-06-09T22:59:59.909" v="2918" actId="1076"/>
          <ac:spMkLst>
            <pc:docMk/>
            <pc:sldMk cId="1566510617" sldId="269"/>
            <ac:spMk id="12" creationId="{EF46E27E-018A-1748-BE42-2BBF29B9541C}"/>
          </ac:spMkLst>
        </pc:spChg>
        <pc:picChg chg="add mod">
          <ac:chgData name="Kai Shi" userId="1fe88570-7615-4394-8de7-f4ffe7bf8ec9" providerId="ADAL" clId="{1260DA63-3382-4BC1-A011-C1C9DFB6DDC6}" dt="2025-06-09T23:00:22.099" v="2925" actId="1076"/>
          <ac:picMkLst>
            <pc:docMk/>
            <pc:sldMk cId="1566510617" sldId="269"/>
            <ac:picMk id="7" creationId="{559E87B1-C0C8-CBEB-CBCF-B7F342406C94}"/>
          </ac:picMkLst>
        </pc:picChg>
        <pc:picChg chg="add mod">
          <ac:chgData name="Kai Shi" userId="1fe88570-7615-4394-8de7-f4ffe7bf8ec9" providerId="ADAL" clId="{1260DA63-3382-4BC1-A011-C1C9DFB6DDC6}" dt="2025-06-17T20:23:32.798" v="6234" actId="1076"/>
          <ac:picMkLst>
            <pc:docMk/>
            <pc:sldMk cId="1566510617" sldId="269"/>
            <ac:picMk id="13" creationId="{3FD1EDF8-8204-656F-714D-4FA175DECB35}"/>
          </ac:picMkLst>
        </pc:picChg>
        <pc:cxnChg chg="add mod">
          <ac:chgData name="Kai Shi" userId="1fe88570-7615-4394-8de7-f4ffe7bf8ec9" providerId="ADAL" clId="{1260DA63-3382-4BC1-A011-C1C9DFB6DDC6}" dt="2025-06-17T22:05:53.484" v="6391" actId="13822"/>
          <ac:cxnSpMkLst>
            <pc:docMk/>
            <pc:sldMk cId="1566510617" sldId="269"/>
            <ac:cxnSpMk id="5" creationId="{3821A62A-AD82-0E9A-52C4-2AA5DC8ECA1B}"/>
          </ac:cxnSpMkLst>
        </pc:cxnChg>
      </pc:sldChg>
      <pc:sldChg chg="modSp new mod">
        <pc:chgData name="Kai Shi" userId="1fe88570-7615-4394-8de7-f4ffe7bf8ec9" providerId="ADAL" clId="{1260DA63-3382-4BC1-A011-C1C9DFB6DDC6}" dt="2025-06-18T22:11:52.187" v="6756" actId="207"/>
        <pc:sldMkLst>
          <pc:docMk/>
          <pc:sldMk cId="3598854889" sldId="270"/>
        </pc:sldMkLst>
        <pc:spChg chg="mod">
          <ac:chgData name="Kai Shi" userId="1fe88570-7615-4394-8de7-f4ffe7bf8ec9" providerId="ADAL" clId="{1260DA63-3382-4BC1-A011-C1C9DFB6DDC6}" dt="2025-06-09T14:22:12.246" v="2242" actId="20577"/>
          <ac:spMkLst>
            <pc:docMk/>
            <pc:sldMk cId="3598854889" sldId="270"/>
            <ac:spMk id="2" creationId="{361E32C7-9F29-DF5F-F8A8-B3AE442738D9}"/>
          </ac:spMkLst>
        </pc:spChg>
        <pc:spChg chg="mod">
          <ac:chgData name="Kai Shi" userId="1fe88570-7615-4394-8de7-f4ffe7bf8ec9" providerId="ADAL" clId="{1260DA63-3382-4BC1-A011-C1C9DFB6DDC6}" dt="2025-06-18T22:11:52.187" v="6756" actId="207"/>
          <ac:spMkLst>
            <pc:docMk/>
            <pc:sldMk cId="3598854889" sldId="270"/>
            <ac:spMk id="3" creationId="{9172EA43-1027-2ADC-8AD4-90B52BA4203C}"/>
          </ac:spMkLst>
        </pc:spChg>
      </pc:sldChg>
      <pc:sldChg chg="new">
        <pc:chgData name="Kai Shi" userId="1fe88570-7615-4394-8de7-f4ffe7bf8ec9" providerId="ADAL" clId="{1260DA63-3382-4BC1-A011-C1C9DFB6DDC6}" dt="2025-06-06T16:07:20.926" v="2087" actId="680"/>
        <pc:sldMkLst>
          <pc:docMk/>
          <pc:sldMk cId="255573698" sldId="271"/>
        </pc:sldMkLst>
      </pc:sldChg>
      <pc:sldChg chg="new del">
        <pc:chgData name="Kai Shi" userId="1fe88570-7615-4394-8de7-f4ffe7bf8ec9" providerId="ADAL" clId="{1260DA63-3382-4BC1-A011-C1C9DFB6DDC6}" dt="2025-06-18T22:14:33.482" v="6759" actId="47"/>
        <pc:sldMkLst>
          <pc:docMk/>
          <pc:sldMk cId="3888441918" sldId="272"/>
        </pc:sldMkLst>
      </pc:sldChg>
      <pc:sldChg chg="addSp delSp modSp new mod modNotesTx">
        <pc:chgData name="Kai Shi" userId="1fe88570-7615-4394-8de7-f4ffe7bf8ec9" providerId="ADAL" clId="{1260DA63-3382-4BC1-A011-C1C9DFB6DDC6}" dt="2025-06-16T21:16:21.231" v="5367" actId="1076"/>
        <pc:sldMkLst>
          <pc:docMk/>
          <pc:sldMk cId="3615558555" sldId="273"/>
        </pc:sldMkLst>
        <pc:spChg chg="add mod">
          <ac:chgData name="Kai Shi" userId="1fe88570-7615-4394-8de7-f4ffe7bf8ec9" providerId="ADAL" clId="{1260DA63-3382-4BC1-A011-C1C9DFB6DDC6}" dt="2025-06-16T21:16:21.231" v="5367" actId="1076"/>
          <ac:spMkLst>
            <pc:docMk/>
            <pc:sldMk cId="3615558555" sldId="273"/>
            <ac:spMk id="7" creationId="{C62DF1AB-A671-2833-24A9-D793F733A797}"/>
          </ac:spMkLst>
        </pc:spChg>
        <pc:picChg chg="add mod">
          <ac:chgData name="Kai Shi" userId="1fe88570-7615-4394-8de7-f4ffe7bf8ec9" providerId="ADAL" clId="{1260DA63-3382-4BC1-A011-C1C9DFB6DDC6}" dt="2025-06-16T21:14:20.108" v="5276" actId="1076"/>
          <ac:picMkLst>
            <pc:docMk/>
            <pc:sldMk cId="3615558555" sldId="273"/>
            <ac:picMk id="6" creationId="{F33E745D-21AB-04D2-E4F8-A166A6194C9E}"/>
          </ac:picMkLst>
        </pc:picChg>
      </pc:sldChg>
      <pc:sldChg chg="new del">
        <pc:chgData name="Kai Shi" userId="1fe88570-7615-4394-8de7-f4ffe7bf8ec9" providerId="ADAL" clId="{1260DA63-3382-4BC1-A011-C1C9DFB6DDC6}" dt="2025-06-10T16:24:57.991" v="3861" actId="680"/>
        <pc:sldMkLst>
          <pc:docMk/>
          <pc:sldMk cId="567079517" sldId="274"/>
        </pc:sldMkLst>
      </pc:sldChg>
      <pc:sldChg chg="new">
        <pc:chgData name="Kai Shi" userId="1fe88570-7615-4394-8de7-f4ffe7bf8ec9" providerId="ADAL" clId="{1260DA63-3382-4BC1-A011-C1C9DFB6DDC6}" dt="2025-06-10T20:20:50.294" v="4876" actId="680"/>
        <pc:sldMkLst>
          <pc:docMk/>
          <pc:sldMk cId="839103562" sldId="274"/>
        </pc:sldMkLst>
      </pc:sldChg>
      <pc:sldChg chg="addSp delSp modSp new del mod">
        <pc:chgData name="Kai Shi" userId="1fe88570-7615-4394-8de7-f4ffe7bf8ec9" providerId="ADAL" clId="{1260DA63-3382-4BC1-A011-C1C9DFB6DDC6}" dt="2025-06-18T22:14:29.734" v="6757" actId="47"/>
        <pc:sldMkLst>
          <pc:docMk/>
          <pc:sldMk cId="918861406" sldId="275"/>
        </pc:sldMkLst>
      </pc:sldChg>
      <pc:sldChg chg="addSp delSp modSp new mod">
        <pc:chgData name="Kai Shi" userId="1fe88570-7615-4394-8de7-f4ffe7bf8ec9" providerId="ADAL" clId="{1260DA63-3382-4BC1-A011-C1C9DFB6DDC6}" dt="2025-06-18T22:11:12.485" v="6755" actId="20577"/>
        <pc:sldMkLst>
          <pc:docMk/>
          <pc:sldMk cId="3298710365" sldId="276"/>
        </pc:sldMkLst>
        <pc:spChg chg="add del mod">
          <ac:chgData name="Kai Shi" userId="1fe88570-7615-4394-8de7-f4ffe7bf8ec9" providerId="ADAL" clId="{1260DA63-3382-4BC1-A011-C1C9DFB6DDC6}" dt="2025-06-18T22:04:41.040" v="6505" actId="478"/>
          <ac:spMkLst>
            <pc:docMk/>
            <pc:sldMk cId="3298710365" sldId="276"/>
            <ac:spMk id="2" creationId="{16E46850-A8CC-3D4F-E7AC-CF5039950915}"/>
          </ac:spMkLst>
        </pc:spChg>
        <pc:spChg chg="add mod">
          <ac:chgData name="Kai Shi" userId="1fe88570-7615-4394-8de7-f4ffe7bf8ec9" providerId="ADAL" clId="{1260DA63-3382-4BC1-A011-C1C9DFB6DDC6}" dt="2025-06-16T21:25:12.290" v="5409" actId="1076"/>
          <ac:spMkLst>
            <pc:docMk/>
            <pc:sldMk cId="3298710365" sldId="276"/>
            <ac:spMk id="5" creationId="{6622E325-C031-B654-E715-D5BE89248B1C}"/>
          </ac:spMkLst>
        </pc:spChg>
        <pc:spChg chg="add del mod">
          <ac:chgData name="Kai Shi" userId="1fe88570-7615-4394-8de7-f4ffe7bf8ec9" providerId="ADAL" clId="{1260DA63-3382-4BC1-A011-C1C9DFB6DDC6}" dt="2025-06-17T20:20:10.700" v="6213" actId="1076"/>
          <ac:spMkLst>
            <pc:docMk/>
            <pc:sldMk cId="3298710365" sldId="276"/>
            <ac:spMk id="8" creationId="{7E5C3812-04F9-6960-D614-9140DE77086D}"/>
          </ac:spMkLst>
        </pc:spChg>
        <pc:spChg chg="add mod">
          <ac:chgData name="Kai Shi" userId="1fe88570-7615-4394-8de7-f4ffe7bf8ec9" providerId="ADAL" clId="{1260DA63-3382-4BC1-A011-C1C9DFB6DDC6}" dt="2025-06-18T22:11:12.485" v="6755" actId="20577"/>
          <ac:spMkLst>
            <pc:docMk/>
            <pc:sldMk cId="3298710365" sldId="276"/>
            <ac:spMk id="12" creationId="{E9FBBCE8-E2AA-6015-3B33-00E5986474F2}"/>
          </ac:spMkLst>
        </pc:spChg>
        <pc:picChg chg="add mod ord">
          <ac:chgData name="Kai Shi" userId="1fe88570-7615-4394-8de7-f4ffe7bf8ec9" providerId="ADAL" clId="{1260DA63-3382-4BC1-A011-C1C9DFB6DDC6}" dt="2025-06-16T21:31:10.419" v="5439" actId="1076"/>
          <ac:picMkLst>
            <pc:docMk/>
            <pc:sldMk cId="3298710365" sldId="276"/>
            <ac:picMk id="4" creationId="{DCB6371E-C73A-7244-8FAD-A92FD903414B}"/>
          </ac:picMkLst>
        </pc:picChg>
        <pc:picChg chg="add mod">
          <ac:chgData name="Kai Shi" userId="1fe88570-7615-4394-8de7-f4ffe7bf8ec9" providerId="ADAL" clId="{1260DA63-3382-4BC1-A011-C1C9DFB6DDC6}" dt="2025-06-16T21:51:23.382" v="5457" actId="1076"/>
          <ac:picMkLst>
            <pc:docMk/>
            <pc:sldMk cId="3298710365" sldId="276"/>
            <ac:picMk id="11" creationId="{C1DF9CE5-D7D9-F941-E384-D4A96E818192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1T21:48:03.6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F105F-3420-46A3-9702-83522BB6AFAA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4B869-38FD-4296-8D40-273185976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023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Thanks organizers for invitation.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4B869-38FD-4296-8D40-273185976E4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09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Compare 2 vortex. No! not the same as the usual vortex. Approach to the boundary. On the boundary.  </a:t>
                </a:r>
              </a:p>
              <a:p>
                <a:r>
                  <a:rPr lang="en-GB" dirty="0"/>
                  <a:t>No trivial Taylor expansion, can’t immediately see the divergent behaviour by counting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. Therefore, usual holographic renormalization procedure does not apply.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Nontrivial configuration of scalar and vector field on the boundary</a:t>
                </a:r>
              </a:p>
              <a:p>
                <a:r>
                  <a:rPr lang="en-GB" dirty="0"/>
                  <a:t>No trivial Taylor expansion in Poincare </a:t>
                </a:r>
                <a:r>
                  <a:rPr lang="en-GB" dirty="0" err="1"/>
                  <a:t>coordiante</a:t>
                </a:r>
                <a:r>
                  <a:rPr lang="en-GB" dirty="0"/>
                  <a:t> (</a:t>
                </a:r>
                <a:r>
                  <a:rPr lang="en-GB" dirty="0" err="1"/>
                  <a:t>z,x</a:t>
                </a:r>
                <a:r>
                  <a:rPr lang="en-GB" dirty="0"/>
                  <a:t>) as the usual case, as the transverse behaviour on boundary becomes higher order correction, and we can’t immediately see the divergent behaviour by counting </a:t>
                </a:r>
                <a:r>
                  <a:rPr lang="en-GB" b="0" i="0">
                    <a:latin typeface="Cambria Math" panose="02040503050406030204" pitchFamily="18" charset="0"/>
                  </a:rPr>
                  <a:t>𝑧^(−𝑛)</a:t>
                </a:r>
                <a:r>
                  <a:rPr lang="en-GB" dirty="0"/>
                  <a:t>. Therefore, usual holographic renormalization procedure does not apply.</a:t>
                </a:r>
              </a:p>
              <a:p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4B869-38FD-4296-8D40-273185976E4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781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4B869-38FD-4296-8D40-273185976E4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198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an </a:t>
            </a:r>
            <a:r>
              <a:rPr lang="en-GB" dirty="0" err="1"/>
              <a:t>acc</a:t>
            </a:r>
            <a:r>
              <a:rPr lang="en-GB" dirty="0"/>
              <a:t> BH, thermodynamics with tension. </a:t>
            </a:r>
            <a:r>
              <a:rPr lang="en-GB"/>
              <a:t>Bigger font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4B869-38FD-4296-8D40-273185976E4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500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 Ruth said 3d and acceleration, me 4d this is a brief introduction; \Omega, m, e, \alpha.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4B869-38FD-4296-8D40-273185976E4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162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Angular part, conical deficit, sourced by string tension, thermal length.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4B869-38FD-4296-8D40-273185976E4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581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Story not complete, thermodynamics need to be improved.</a:t>
            </a:r>
          </a:p>
          <a:p>
            <a:endParaRPr lang="en-GB" dirty="0"/>
          </a:p>
          <a:p>
            <a:r>
              <a:rPr lang="en-GB" dirty="0"/>
              <a:t>P:Kormar mass, N:Hamiltonian</a:t>
            </a:r>
          </a:p>
          <a:p>
            <a:r>
              <a:rPr lang="en-GB" dirty="0"/>
              <a:t>Variational Principle, alpha is not freely chosen as function of other parameters, loss of integral form of thermodynamics</a:t>
            </a:r>
          </a:p>
          <a:p>
            <a:endParaRPr lang="en-GB" altLang="zh-CN" dirty="0"/>
          </a:p>
          <a:p>
            <a:r>
              <a:rPr lang="en-GB" altLang="zh-CN" dirty="0"/>
              <a:t>both problems are attributed to the renormalized action.</a:t>
            </a:r>
          </a:p>
          <a:p>
            <a:r>
              <a:rPr lang="en-GB" dirty="0"/>
              <a:t>No regularization of conical singularity on boundary.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In previous paper, we don’t know how to calculate the holographic mass, so there is an inconsistency in the definition of it; </a:t>
            </a:r>
            <a:r>
              <a:rPr lang="en-GB" dirty="0" err="1"/>
              <a:t>nonintegrablility</a:t>
            </a:r>
            <a:r>
              <a:rPr lang="en-GB" dirty="0"/>
              <a:t> of the thermos first law.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4B869-38FD-4296-8D40-273185976E4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10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Formal procedure </a:t>
            </a:r>
          </a:p>
          <a:p>
            <a:r>
              <a:rPr lang="en-GB" dirty="0"/>
              <a:t>4 steps, </a:t>
            </a:r>
          </a:p>
          <a:p>
            <a:r>
              <a:rPr lang="en-GB" dirty="0"/>
              <a:t>Works well for bulk,</a:t>
            </a:r>
          </a:p>
          <a:p>
            <a:r>
              <a:rPr lang="en-GB" dirty="0"/>
              <a:t>2 regulators, decouple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4B869-38FD-4296-8D40-273185976E4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139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 regulators, 2 </a:t>
            </a:r>
            <a:r>
              <a:rPr lang="en-GB" dirty="0" err="1"/>
              <a:t>procees</a:t>
            </a:r>
            <a:r>
              <a:rPr lang="en-GB" dirty="0"/>
              <a:t>. If 1, if 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4B869-38FD-4296-8D40-273185976E4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22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Deviation from the usual FG expansion, our puzzle is very specific, </a:t>
            </a:r>
            <a:r>
              <a:rPr lang="en-GB" dirty="0" err="1"/>
              <a:t>A,u</a:t>
            </a:r>
            <a:r>
              <a:rPr lang="en-GB" dirty="0"/>
              <a:t> both exist. Key message: g^1_ij due to the mixing of 2 regulators; we are working on the modified thermodynamics; understanding new phenomena, we have written down </a:t>
            </a:r>
            <a:r>
              <a:rPr lang="en-GB"/>
              <a:t>the results.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4B869-38FD-4296-8D40-273185976E4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189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Ignore the details of string, higher resolution model.</a:t>
            </a:r>
          </a:p>
          <a:p>
            <a:r>
              <a:rPr lang="en-GB" dirty="0"/>
              <a:t>NO vortex: vortex solution,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4B869-38FD-4296-8D40-273185976E4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919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D5FB7-5FAA-37E1-C2AA-D93D39BDA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FCC3D0-EB9F-80E5-D2B7-5B0748B9E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E0E84-8868-EBCF-97C1-84094A9E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AE0E-FBA2-456E-A68D-D45763E582D4}" type="datetime1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F92EC-738B-5A7A-BF44-6C08264F5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3847F-6D94-9EA6-72C9-CA1E1ACE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A673-ED97-4437-8127-CB7802176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40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8CAFC-00D5-70EE-169B-F01CBA530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1660C5-CC6F-18E9-96F2-DDEB4AAFD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2D4FD-AE90-9101-2BDD-F47ACDAFE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19DE-5DDC-46B6-900A-9F62CE1D5BE3}" type="datetime1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3FBB2-7B34-E2CE-1B6A-844158C36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8867B-BACF-D172-2F09-231BBF42A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A673-ED97-4437-8127-CB7802176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029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E60D35-51A2-E85C-73E8-869795C6BE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706EDA-FA83-A378-DD48-C46BC76244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AADB3-D762-5CBD-ECC3-4BD38344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C0A4-2DC1-4300-867B-E0C1C6D42617}" type="datetime1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E7039-2615-1E99-DF3E-360E2F967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BA6AF-3E0D-6971-C930-CFE5DC5D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A673-ED97-4437-8127-CB7802176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905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8D332-05E0-7E67-DF64-F552CE7FA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77FA1-D5FE-0660-24DE-8576D1961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5B742-3D72-FA0B-8E5F-6068038A7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614A-4342-406F-8A66-6DEE4BFDBBA8}" type="datetime1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32592-E2DC-B22B-7D21-61244B019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D3AA7-E71A-BB78-475C-0AFB733B2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A673-ED97-4437-8127-CB7802176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4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93182-B32E-1C35-80C7-4C3F7E05C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B5847-4B26-106A-C952-D8225525F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FA6B3-82A5-1628-362B-D9DE8CAFE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4838-3E46-424B-B199-707BB9F0BEE0}" type="datetime1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FEFE2-136E-F55A-759B-FACA84068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7A8F8-41BB-C3CF-1EFA-E821B3DC7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A673-ED97-4437-8127-CB7802176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677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ED67C-03CC-2F32-5DE4-AD1F1D994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64A4B-F172-63F5-ECAF-77E0743076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CB7397-C999-69EE-8DD7-20079FC1E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05C88-8810-7AAA-09B9-74FC6A7E9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02E5-06E7-4030-9C8A-2D07FAB16F95}" type="datetime1">
              <a:rPr lang="en-GB" smtClean="0"/>
              <a:t>18/06/2025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D9132-7938-693C-E9B1-594F7971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EB15D-26F0-296A-9B71-1DAE69746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A673-ED97-4437-8127-CB7802176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522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C44F6-ECED-8B75-E501-F1EF69D54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19D1B-C90C-2339-A421-931D67A34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E2DE0D-A058-F8CF-D4A7-037745370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35C0E4-7656-0C33-6B94-FD2D133D68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5E4A97-5E19-3784-8991-42E2715BBD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6A527C-2794-5499-4FF5-0CFADB1E0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A399-48FA-46D9-972F-88C742E9DBA2}" type="datetime1">
              <a:rPr lang="en-GB" smtClean="0"/>
              <a:t>18/06/2025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7BD0BE-6043-1C61-E5DC-19BB960CD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D34BB8-C4CA-07F4-D2D1-655CA071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A673-ED97-4437-8127-CB7802176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055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3DDB1-E1C7-054F-0286-8642C303B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6D5871-D42D-55D0-0D96-41686AC30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DD046-104E-4D46-B855-8C0AA57C2946}" type="datetime1">
              <a:rPr lang="en-GB" smtClean="0"/>
              <a:t>18/06/2025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C860EF-214D-4983-66C6-A72BE5224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AE2981-2CAD-5778-17EA-6B2BD6C4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A673-ED97-4437-8127-CB7802176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803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E009AF-DFDC-7018-B117-B1D65E31F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CC17-3D3F-436A-91A7-38FBC2912925}" type="datetime1">
              <a:rPr lang="en-GB" smtClean="0"/>
              <a:t>18/06/2025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9B925-783D-FE3B-29D4-726DA6AA4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BAF55A-E7EA-18CC-C194-B4CB5DF8E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A673-ED97-4437-8127-CB7802176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422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14789-E800-4217-3F93-79A5CCC7E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1235F-04B8-D064-8B6F-380CD1B49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E9C8E-3B01-1ED1-E05B-7E7ED4A76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EF6BFC-00D5-B696-034E-BE5166BDA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F85C-85E8-4EF1-9C38-E245A04277F7}" type="datetime1">
              <a:rPr lang="en-GB" smtClean="0"/>
              <a:t>18/06/2025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CBC517-95CC-F2CD-B0C3-DAC3DCBB6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11182-3DBA-6705-8E8A-8FCEA780E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A673-ED97-4437-8127-CB7802176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450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44A53-40B6-54F8-6D5D-19A78F2F9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B1FDE-0760-CB14-D51B-3D42A1D9D4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9ADF3A-D6F2-DDF2-BF82-3ACE610846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1904A-433E-A368-ED90-5EF860432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B0C1-EDD5-4382-861A-54D52261ADF8}" type="datetime1">
              <a:rPr lang="en-GB" smtClean="0"/>
              <a:t>18/06/2025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576E0-ECA1-EC44-F1C2-40029DE31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548CD-099A-E569-A9FF-AB0CAA89C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A673-ED97-4437-8127-CB7802176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635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3EA9E3-0967-597E-362C-002F2D0A6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29F7B1-E5A2-55AB-65C7-9FB2F4494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0C6C8-3DA9-8B3B-0F86-5D8A78AEC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4A1D42-8C27-4AF1-B44F-4D2853781F51}" type="datetime1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86FB9-C79F-C44A-6721-88032A5747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452D9-0E16-5F23-AA13-E8A5A5C66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F1A673-ED97-4437-8127-CB7802176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46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7.jp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sv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11" Type="http://schemas.openxmlformats.org/officeDocument/2006/relationships/image" Target="../media/image24.png"/><Relationship Id="rId5" Type="http://schemas.openxmlformats.org/officeDocument/2006/relationships/customXml" Target="../ink/ink1.xml"/><Relationship Id="rId10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751CC-EA3A-EE0F-FB51-66660E264F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Puzzles with Vortex Holographic Renormalization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8E1079-8A11-84E0-6D42-BB3783C83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66424"/>
            <a:ext cx="9144000" cy="1655762"/>
          </a:xfrm>
        </p:spPr>
        <p:txBody>
          <a:bodyPr>
            <a:normAutofit/>
          </a:bodyPr>
          <a:lstStyle/>
          <a:p>
            <a:r>
              <a:rPr lang="en-GB" dirty="0"/>
              <a:t>Kai Shi with Prof. Ruth Gregory</a:t>
            </a:r>
          </a:p>
          <a:p>
            <a:r>
              <a:rPr lang="en-GB" dirty="0"/>
              <a:t>New Insights in Black Hole Physics from Holography, Madrid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8DFEF6-2B1A-3C2B-CB4D-2DAFD7EF4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249"/>
            <a:ext cx="2553056" cy="194337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CF3B9-57E3-525B-7DE7-57182D54D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A673-ED97-4437-8127-CB780217678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59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FAAD28-8D2F-FA4B-8092-A92BCB901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571" y="2960083"/>
            <a:ext cx="5325218" cy="11526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99F4F0-6320-C854-95A6-6FF30F4F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2055867" cy="1325563"/>
          </a:xfrm>
        </p:spPr>
        <p:txBody>
          <a:bodyPr/>
          <a:lstStyle/>
          <a:p>
            <a:r>
              <a:rPr lang="en-GB" dirty="0"/>
              <a:t>Take a step back: Nielsen-Olsen vortex in AdS4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E86720-6A06-EEDC-7730-834E14B11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90" y="1276239"/>
            <a:ext cx="9983593" cy="112410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9F880E-BF8F-0155-4C02-B4519C89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A673-ED97-4437-8127-CB780217678A}" type="slidenum">
              <a:rPr lang="en-GB" smtClean="0"/>
              <a:t>10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218FA7-668B-183B-436B-7F7DB68F0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921" y="2321945"/>
            <a:ext cx="7184624" cy="45360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93EBD2-2B1B-1FB7-3666-BA11EF1E8E4A}"/>
                  </a:ext>
                </a:extLst>
              </p:cNvPr>
              <p:cNvSpPr txBox="1"/>
              <p:nvPr/>
            </p:nvSpPr>
            <p:spPr>
              <a:xfrm>
                <a:off x="7569545" y="6125517"/>
                <a:ext cx="39094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GB" sz="2400" dirty="0"/>
                  <a:t> of </a:t>
                </a:r>
                <a:r>
                  <a:rPr lang="en-GB" sz="2400" dirty="0" err="1"/>
                  <a:t>AdS</a:t>
                </a:r>
                <a:r>
                  <a:rPr lang="en-GB" sz="2400" dirty="0"/>
                  <a:t> NO vortex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93EBD2-2B1B-1FB7-3666-BA11EF1E8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9545" y="6125517"/>
                <a:ext cx="3909468" cy="461665"/>
              </a:xfrm>
              <a:prstGeom prst="rect">
                <a:avLst/>
              </a:prstGeom>
              <a:blipFill>
                <a:blip r:embed="rId6"/>
                <a:stretch>
                  <a:fillRect l="-468" t="-10526" r="-1560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5243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68F4A8E-633E-9ABE-A18E-D1B6B68BCD6F}"/>
                  </a:ext>
                </a:extLst>
              </p:cNvPr>
              <p:cNvSpPr txBox="1"/>
              <p:nvPr/>
            </p:nvSpPr>
            <p:spPr>
              <a:xfrm>
                <a:off x="5731967" y="6054048"/>
                <a:ext cx="5115106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𝑜𝑛𝑠h𝑒𝑙𝑙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68F4A8E-633E-9ABE-A18E-D1B6B68BC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967" y="6054048"/>
                <a:ext cx="5115106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33ED9A-46DE-5367-5C07-3A7286AEDB4B}"/>
              </a:ext>
            </a:extLst>
          </p:cNvPr>
          <p:cNvCxnSpPr/>
          <p:nvPr/>
        </p:nvCxnSpPr>
        <p:spPr>
          <a:xfrm>
            <a:off x="8423743" y="6184340"/>
            <a:ext cx="373711" cy="6535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F0EEE3-18EE-C4B4-26B5-EA6AA4DDB91E}"/>
              </a:ext>
            </a:extLst>
          </p:cNvPr>
          <p:cNvCxnSpPr/>
          <p:nvPr/>
        </p:nvCxnSpPr>
        <p:spPr>
          <a:xfrm flipV="1">
            <a:off x="8423743" y="6194414"/>
            <a:ext cx="404780" cy="6535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518DFFD-D5E8-86B3-0DB4-2BFE29759E37}"/>
                  </a:ext>
                </a:extLst>
              </p:cNvPr>
              <p:cNvSpPr txBox="1"/>
              <p:nvPr/>
            </p:nvSpPr>
            <p:spPr>
              <a:xfrm>
                <a:off x="2282362" y="6273058"/>
                <a:ext cx="25089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≠∑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518DFFD-D5E8-86B3-0DB4-2BFE29759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362" y="6273058"/>
                <a:ext cx="250895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AAB7D4-8944-0382-BAB8-F92CC1F51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A673-ED97-4437-8127-CB780217678A}" type="slidenum">
              <a:rPr lang="en-GB" smtClean="0"/>
              <a:t>11</a:t>
            </a:fld>
            <a:endParaRPr lang="en-GB"/>
          </a:p>
        </p:txBody>
      </p:sp>
      <p:pic>
        <p:nvPicPr>
          <p:cNvPr id="7" name="Picture 6" descr="A diagram of a mathematical function&#10;&#10;AI-generated content may be incorrect.">
            <a:extLst>
              <a:ext uri="{FF2B5EF4-FFF2-40B4-BE49-F238E27FC236}">
                <a16:creationId xmlns:a16="http://schemas.microsoft.com/office/drawing/2014/main" id="{31E67F15-B66F-3921-C1F4-BEC75EF738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49" y="937746"/>
            <a:ext cx="10972454" cy="48524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BF0F06-C42F-61A9-2057-83E6E8BC6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Difference from the usual holographic vortex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6C854B-208F-7115-E3CE-F487B1C6D569}"/>
                  </a:ext>
                </a:extLst>
              </p:cNvPr>
              <p:cNvSpPr txBox="1"/>
              <p:nvPr/>
            </p:nvSpPr>
            <p:spPr>
              <a:xfrm>
                <a:off x="838200" y="5630804"/>
                <a:ext cx="112491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Contour of constant value of scalar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),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 </a:t>
                </a:r>
                <a:r>
                  <a:rPr lang="en-GB" sz="2400"/>
                  <a:t>near the </a:t>
                </a:r>
                <a:r>
                  <a:rPr lang="en-GB" sz="2400" dirty="0"/>
                  <a:t>boundary of Poincare patch.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6C854B-208F-7115-E3CE-F487B1C6D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630804"/>
                <a:ext cx="11249105" cy="461665"/>
              </a:xfrm>
              <a:prstGeom prst="rect">
                <a:avLst/>
              </a:prstGeom>
              <a:blipFill>
                <a:blip r:embed="rId6"/>
                <a:stretch>
                  <a:fillRect l="-867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53EFA78-EA76-2139-6585-9457A47C68BD}"/>
              </a:ext>
            </a:extLst>
          </p:cNvPr>
          <p:cNvSpPr txBox="1"/>
          <p:nvPr/>
        </p:nvSpPr>
        <p:spPr>
          <a:xfrm>
            <a:off x="3750067" y="3955551"/>
            <a:ext cx="18069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Superconductor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Vortex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830CAF-FB8E-3571-6EB1-B8E1C4873C19}"/>
              </a:ext>
            </a:extLst>
          </p:cNvPr>
          <p:cNvSpPr txBox="1"/>
          <p:nvPr/>
        </p:nvSpPr>
        <p:spPr>
          <a:xfrm>
            <a:off x="9756169" y="3955551"/>
            <a:ext cx="1163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 vortex</a:t>
            </a:r>
          </a:p>
        </p:txBody>
      </p:sp>
    </p:spTree>
    <p:extLst>
      <p:ext uri="{BB962C8B-B14F-4D97-AF65-F5344CB8AC3E}">
        <p14:creationId xmlns:p14="http://schemas.microsoft.com/office/powerpoint/2010/main" val="2269920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E32C7-9F29-DF5F-F8A8-B3AE44273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Outlook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72EA43-1027-2ADC-8AD4-90B52BA420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sz="3200" dirty="0"/>
                  <a:t>Regularize NO vortex in </a:t>
                </a:r>
                <a:r>
                  <a:rPr lang="en-GB" sz="3200" dirty="0" err="1"/>
                  <a:t>AdS</a:t>
                </a:r>
                <a:r>
                  <a:rPr lang="en-GB" sz="3200" dirty="0"/>
                  <a:t>  background.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𝑟𝑒𝑛</m:t>
                          </m:r>
                        </m:sub>
                      </m:sSub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𝑜𝑛𝑠h𝑒𝑙𝑙</m:t>
                          </m:r>
                        </m:sub>
                      </m:sSub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𝑐𝑡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3200" dirty="0"/>
              </a:p>
              <a:p>
                <a:r>
                  <a:rPr lang="en-GB" sz="3200" dirty="0"/>
                  <a:t>Include backreaction.</a:t>
                </a:r>
              </a:p>
              <a:p>
                <a:r>
                  <a:rPr lang="en-GB" sz="3200" dirty="0"/>
                  <a:t>Uplift to C-metric, cross check with the </a:t>
                </a:r>
                <a:r>
                  <a:rPr lang="en-GB" sz="3200" dirty="0">
                    <a:solidFill>
                      <a:srgbClr val="FF0000"/>
                    </a:solidFill>
                  </a:rPr>
                  <a:t>extra term </a:t>
                </a:r>
                <a:r>
                  <a:rPr lang="en-GB" sz="3200" dirty="0"/>
                  <a:t>in geometric regularization and understand it better.</a:t>
                </a: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72EA43-1027-2ADC-8AD4-90B52BA420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00F8D-3186-4A72-0473-B4940EEF4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A673-ED97-4437-8127-CB780217678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854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6B9A1-5721-3DE6-8E27-B53E9E302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440D1-216C-88BD-C493-9ED0852D4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1D12A-9C51-C6F1-B81E-2B968B823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A673-ED97-4437-8127-CB780217678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73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2DB985FF-FC73-27FC-4BF1-F496B04B3D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1216" y="3429000"/>
            <a:ext cx="4820323" cy="1009791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BAD417-871C-B2CB-B07E-A9466B913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308" y="4529773"/>
            <a:ext cx="2305372" cy="781159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FF7D9A51-431F-F57A-735F-E516FF227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Regularization condition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07E884-6C9D-2308-C58A-05389247C4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7791" y="2162783"/>
            <a:ext cx="5106113" cy="1076475"/>
          </a:xfrm>
          <a:prstGeom prst="rect">
            <a:avLst/>
          </a:prstGeom>
        </p:spPr>
      </p:pic>
      <p:sp>
        <p:nvSpPr>
          <p:cNvPr id="15" name="Arrow: Left-Right 14">
            <a:extLst>
              <a:ext uri="{FF2B5EF4-FFF2-40B4-BE49-F238E27FC236}">
                <a16:creationId xmlns:a16="http://schemas.microsoft.com/office/drawing/2014/main" id="{33F380A2-CA91-1755-7370-C72D5051F373}"/>
              </a:ext>
            </a:extLst>
          </p:cNvPr>
          <p:cNvSpPr/>
          <p:nvPr/>
        </p:nvSpPr>
        <p:spPr>
          <a:xfrm>
            <a:off x="5032018" y="4678036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533625-52AE-9E6B-50D7-BD673B7DB084}"/>
              </a:ext>
            </a:extLst>
          </p:cNvPr>
          <p:cNvSpPr txBox="1"/>
          <p:nvPr/>
        </p:nvSpPr>
        <p:spPr>
          <a:xfrm>
            <a:off x="6489607" y="4701003"/>
            <a:ext cx="3874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Smoothed region zero width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63FBF5-6340-406E-715A-D4400D0C0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A673-ED97-4437-8127-CB780217678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05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8145B7-4601-9F77-BDF2-F891BD9462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04639"/>
            <a:ext cx="6714479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3157F8-A525-79E5-1C3E-76CEFA0F7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365" y="1731708"/>
            <a:ext cx="4531953" cy="29884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78EEC8-2D6A-6953-7913-1DBDE338E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519" y="4985779"/>
            <a:ext cx="4317799" cy="149411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C398D2D-B5F9-8CB0-5EF2-D4F3F7B9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AdS4 vortex width in Poincare </a:t>
            </a:r>
            <a:r>
              <a:rPr lang="en-GB" dirty="0" err="1"/>
              <a:t>coordiante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1B384F-9DF2-39A2-2892-968B3848F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A673-ED97-4437-8127-CB780217678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841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14C3F-3AB0-9F05-8B41-379D38C8E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709DC-A8EA-FF26-1805-8BEDAED84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06FE7-C9AA-7896-FB31-79610533B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A673-ED97-4437-8127-CB780217678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103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A51C361-0C56-3610-145B-4E1FD423A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A673-ED97-4437-8127-CB780217678A}" type="slidenum">
              <a:rPr lang="en-GB" smtClean="0"/>
              <a:t>2</a:t>
            </a:fld>
            <a:endParaRPr lang="en-GB"/>
          </a:p>
        </p:txBody>
      </p:sp>
      <p:pic>
        <p:nvPicPr>
          <p:cNvPr id="6" name="Picture 5" descr="A diagram of a circle with letters and numbers&#10;&#10;AI-generated content may be incorrect.">
            <a:extLst>
              <a:ext uri="{FF2B5EF4-FFF2-40B4-BE49-F238E27FC236}">
                <a16:creationId xmlns:a16="http://schemas.microsoft.com/office/drawing/2014/main" id="{F33E745D-21AB-04D2-E4F8-A166A6194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933" y="239713"/>
            <a:ext cx="6378335" cy="56730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2DF1AB-A671-2833-24A9-D793F733A797}"/>
              </a:ext>
            </a:extLst>
          </p:cNvPr>
          <p:cNvSpPr txBox="1"/>
          <p:nvPr/>
        </p:nvSpPr>
        <p:spPr>
          <a:xfrm>
            <a:off x="2192866" y="5833130"/>
            <a:ext cx="8932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Accelerating black hole suspended by cosmic strings.</a:t>
            </a:r>
          </a:p>
        </p:txBody>
      </p:sp>
    </p:spTree>
    <p:extLst>
      <p:ext uri="{BB962C8B-B14F-4D97-AF65-F5344CB8AC3E}">
        <p14:creationId xmlns:p14="http://schemas.microsoft.com/office/powerpoint/2010/main" val="3615558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072E3-3C7A-15E9-5401-A60563E95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AdS4-Acc-BH described by C-metric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A2FB67F-A4D1-5DCE-8D88-F547016C3EED}"/>
              </a:ext>
            </a:extLst>
          </p:cNvPr>
          <p:cNvGrpSpPr/>
          <p:nvPr/>
        </p:nvGrpSpPr>
        <p:grpSpPr>
          <a:xfrm>
            <a:off x="1286728" y="3428999"/>
            <a:ext cx="4952538" cy="2375899"/>
            <a:chOff x="1377022" y="3965162"/>
            <a:chExt cx="4822051" cy="2204344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FAFBAEB2-F16A-0BC5-70F1-7CEC387A2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77022" y="4674188"/>
              <a:ext cx="4446089" cy="338106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524B9E18-5401-A902-04D1-1A89CE3E3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96685" y="3965162"/>
              <a:ext cx="2113160" cy="236674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924BE270-3F0B-C76E-CB0B-CCAE0650A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420616" y="5484646"/>
              <a:ext cx="4778457" cy="68486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946432-754A-D9D7-AC60-2A93D4AD22F7}"/>
                  </a:ext>
                </a:extLst>
              </p:cNvPr>
              <p:cNvSpPr txBox="1"/>
              <p:nvPr/>
            </p:nvSpPr>
            <p:spPr>
              <a:xfrm>
                <a:off x="6891664" y="3429000"/>
                <a:ext cx="457429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m: mass of black hole</a:t>
                </a:r>
              </a:p>
              <a:p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e: electric charge of black hole</a:t>
                </a:r>
              </a:p>
              <a:p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A: acceleration of black hole</a:t>
                </a:r>
              </a:p>
              <a:p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K: total conical factor</a:t>
                </a:r>
              </a:p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time rescaling parameter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946432-754A-D9D7-AC60-2A93D4AD2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664" y="3429000"/>
                <a:ext cx="4574296" cy="1938992"/>
              </a:xfrm>
              <a:prstGeom prst="rect">
                <a:avLst/>
              </a:prstGeom>
              <a:blipFill>
                <a:blip r:embed="rId9"/>
                <a:stretch>
                  <a:fillRect l="-2133" t="-2516" b="-59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6A4B33E-985D-F408-0B5E-83095C102F25}"/>
              </a:ext>
            </a:extLst>
          </p:cNvPr>
          <p:cNvSpPr txBox="1"/>
          <p:nvPr/>
        </p:nvSpPr>
        <p:spPr>
          <a:xfrm>
            <a:off x="7655091" y="6133518"/>
            <a:ext cx="6097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 Physical Review D, 34(8):2263–2266, oct 1986.</a:t>
            </a:r>
          </a:p>
          <a:p>
            <a:r>
              <a:rPr lang="en-GB" sz="1200" dirty="0"/>
              <a:t> Phys. Rev. D, 52:5598–5604, Nov 1995.</a:t>
            </a:r>
          </a:p>
          <a:p>
            <a:r>
              <a:rPr lang="en-GB" sz="1200" dirty="0">
                <a:latin typeface="-apple-system"/>
              </a:rPr>
              <a:t> </a:t>
            </a:r>
            <a:r>
              <a:rPr lang="en-GB" sz="1200" b="0" i="0" dirty="0">
                <a:effectLst/>
                <a:latin typeface="-apple-system"/>
              </a:rPr>
              <a:t>10.1007/JHEP05(2017)116</a:t>
            </a:r>
            <a:endParaRPr lang="en-GB" sz="12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CD1E9E8-F1AC-AFEF-199B-E6AF70F3D73B}"/>
              </a:ext>
            </a:extLst>
          </p:cNvPr>
          <p:cNvGrpSpPr/>
          <p:nvPr/>
        </p:nvGrpSpPr>
        <p:grpSpPr>
          <a:xfrm>
            <a:off x="-1470551" y="1736128"/>
            <a:ext cx="13306471" cy="927346"/>
            <a:chOff x="431800" y="1607019"/>
            <a:chExt cx="11136991" cy="776152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E3D16E43-1854-9554-59A1-0FCD95748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23208" y="1642240"/>
              <a:ext cx="10945583" cy="74093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83D514-D91D-609E-7421-0B6117C4028A}"/>
                </a:ext>
              </a:extLst>
            </p:cNvPr>
            <p:cNvSpPr/>
            <p:nvPr/>
          </p:nvSpPr>
          <p:spPr>
            <a:xfrm>
              <a:off x="431800" y="1690688"/>
              <a:ext cx="2353733" cy="6440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ysClr val="windowText" lastClr="000000"/>
                  </a:solidFill>
                </a:ln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7EA57C7-64C7-E3E3-90E9-50423FA2B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188081" y="1607019"/>
              <a:ext cx="704948" cy="714475"/>
            </a:xfrm>
            <a:prstGeom prst="rect">
              <a:avLst/>
            </a:prstGeom>
          </p:spPr>
        </p:pic>
      </p:grp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5F58A92-A750-7C90-2925-3EF0363F7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A673-ED97-4437-8127-CB780217678A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7144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CB1FD-CEDB-63F9-2763-90898A4B2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Imbalanced Conical deficit</a:t>
            </a:r>
          </a:p>
        </p:txBody>
      </p:sp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5262804-B0F0-6269-8D8F-21FB523B1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45" y="1892876"/>
            <a:ext cx="5938787" cy="7838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F8817C-DD8B-CC1A-4EF1-AAA935E72B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45" y="2744673"/>
            <a:ext cx="6612556" cy="794519"/>
          </a:xfrm>
          <a:prstGeom prst="rect">
            <a:avLst/>
          </a:prstGeom>
        </p:spPr>
      </p:pic>
      <p:pic>
        <p:nvPicPr>
          <p:cNvPr id="19" name="Picture 1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1ADDE5C-A9F4-BA97-6B8D-AEE76B44AE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12" y="4040727"/>
            <a:ext cx="5037221" cy="7482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6F9AFC-0562-02A0-7308-6B6381830DE1}"/>
              </a:ext>
            </a:extLst>
          </p:cNvPr>
          <p:cNvSpPr txBox="1"/>
          <p:nvPr/>
        </p:nvSpPr>
        <p:spPr>
          <a:xfrm>
            <a:off x="9588148" y="6375236"/>
            <a:ext cx="539631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10.1103/PhysRevD.2.1359</a:t>
            </a:r>
          </a:p>
          <a:p>
            <a:r>
              <a:rPr lang="en-GB" sz="1200" dirty="0"/>
              <a:t>10.1103/PhysRevD.52.5598</a:t>
            </a:r>
          </a:p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D6A4D5-E9CE-60D0-F3DE-48E005D692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528" y="5847149"/>
            <a:ext cx="5972187" cy="52808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E3BC8C-4545-E3CB-8F0A-7B32778A9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A673-ED97-4437-8127-CB780217678A}" type="slidenum">
              <a:rPr lang="en-GB" smtClean="0"/>
              <a:t>4</a:t>
            </a:fld>
            <a:endParaRPr lang="en-GB"/>
          </a:p>
        </p:txBody>
      </p:sp>
      <p:pic>
        <p:nvPicPr>
          <p:cNvPr id="5" name="Picture 4" descr="A diagram of a circle with letters and numbers&#10;&#10;AI-generated content may be incorrect.">
            <a:extLst>
              <a:ext uri="{FF2B5EF4-FFF2-40B4-BE49-F238E27FC236}">
                <a16:creationId xmlns:a16="http://schemas.microsoft.com/office/drawing/2014/main" id="{77A04D05-ABA0-FAAA-0549-DCC3EBEF93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01" y="800618"/>
            <a:ext cx="3574300" cy="31790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7D09EE-94B0-B027-0144-CCB8290AD371}"/>
              </a:ext>
            </a:extLst>
          </p:cNvPr>
          <p:cNvSpPr txBox="1"/>
          <p:nvPr/>
        </p:nvSpPr>
        <p:spPr>
          <a:xfrm>
            <a:off x="7281333" y="4130051"/>
            <a:ext cx="50055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Accelerating black hole suspended by cosmic strings.</a:t>
            </a:r>
          </a:p>
        </p:txBody>
      </p:sp>
    </p:spTree>
    <p:extLst>
      <p:ext uri="{BB962C8B-B14F-4D97-AF65-F5344CB8AC3E}">
        <p14:creationId xmlns:p14="http://schemas.microsoft.com/office/powerpoint/2010/main" val="4069814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372E5E26-C1A4-BC01-E724-F85C7EF5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Motivation: Improved thermodynamics?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10BFB5-C225-3D9A-56D3-73D97D499BB0}"/>
              </a:ext>
            </a:extLst>
          </p:cNvPr>
          <p:cNvSpPr txBox="1"/>
          <p:nvPr/>
        </p:nvSpPr>
        <p:spPr>
          <a:xfrm>
            <a:off x="1862489" y="3247998"/>
            <a:ext cx="10805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? mass inconsistency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1B3AC9-192B-3503-4EF9-DD13CDC38C03}"/>
              </a:ext>
            </a:extLst>
          </p:cNvPr>
          <p:cNvSpPr txBox="1"/>
          <p:nvPr/>
        </p:nvSpPr>
        <p:spPr>
          <a:xfrm>
            <a:off x="1862489" y="5249410"/>
            <a:ext cx="60976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? Integrability of first law</a:t>
            </a:r>
          </a:p>
        </p:txBody>
      </p:sp>
      <p:pic>
        <p:nvPicPr>
          <p:cNvPr id="21" name="Picture 2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6F07867-ACF4-76B1-E1C7-F3A5D3EDB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605" y="1610858"/>
            <a:ext cx="5001561" cy="8944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3EE1754-61F9-C7D9-BEC9-F3CCC59A10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9099"/>
            <a:ext cx="12192000" cy="641684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B942C90-8EA2-BDBC-1D46-0C438841C96D}"/>
              </a:ext>
            </a:extLst>
          </p:cNvPr>
          <p:cNvCxnSpPr>
            <a:cxnSpLocks/>
          </p:cNvCxnSpPr>
          <p:nvPr/>
        </p:nvCxnSpPr>
        <p:spPr>
          <a:xfrm>
            <a:off x="3059767" y="2755233"/>
            <a:ext cx="2560320" cy="3255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7CA84411-C4EC-8C22-8CBB-C42A5F8B6099}"/>
              </a:ext>
            </a:extLst>
          </p:cNvPr>
          <p:cNvSpPr/>
          <p:nvPr/>
        </p:nvSpPr>
        <p:spPr>
          <a:xfrm>
            <a:off x="7554884" y="4072125"/>
            <a:ext cx="1362042" cy="8697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868B484-F6E9-DB15-601C-E0E79675B5DD}"/>
              </a:ext>
            </a:extLst>
          </p:cNvPr>
          <p:cNvSpPr txBox="1"/>
          <p:nvPr/>
        </p:nvSpPr>
        <p:spPr>
          <a:xfrm>
            <a:off x="2508183" y="5853461"/>
            <a:ext cx="64920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B050"/>
                </a:solidFill>
              </a:rPr>
              <a:t>*conical singularity </a:t>
            </a:r>
            <a:r>
              <a:rPr lang="en-GB" altLang="zh-CN" sz="3200" b="1" dirty="0">
                <a:solidFill>
                  <a:srgbClr val="00B050"/>
                </a:solidFill>
              </a:rPr>
              <a:t>on</a:t>
            </a:r>
            <a:r>
              <a:rPr lang="en-GB" sz="3200" b="1" dirty="0">
                <a:solidFill>
                  <a:srgbClr val="00B050"/>
                </a:solidFill>
              </a:rPr>
              <a:t> boundary*</a:t>
            </a:r>
          </a:p>
          <a:p>
            <a:r>
              <a:rPr lang="en-GB" sz="3200" b="1" dirty="0">
                <a:solidFill>
                  <a:srgbClr val="00B050"/>
                </a:solidFill>
              </a:rPr>
              <a:t>            Improve renormalization</a:t>
            </a:r>
          </a:p>
          <a:p>
            <a:endParaRPr lang="en-GB" sz="3200" b="1" dirty="0">
              <a:solidFill>
                <a:srgbClr val="00B05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F3DC691-27A8-FD81-3726-50B9E77DB986}"/>
              </a:ext>
            </a:extLst>
          </p:cNvPr>
          <p:cNvSpPr txBox="1"/>
          <p:nvPr/>
        </p:nvSpPr>
        <p:spPr>
          <a:xfrm>
            <a:off x="8507129" y="1382663"/>
            <a:ext cx="3110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Eur. Phys. J. C (2023) 83:1095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34C84E-3A4B-FE96-016C-6792797F7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A673-ED97-4437-8127-CB780217678A}" type="slidenum">
              <a:rPr lang="en-GB" smtClean="0"/>
              <a:t>5</a:t>
            </a:fld>
            <a:endParaRPr lang="en-GB"/>
          </a:p>
        </p:txBody>
      </p:sp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4A920C8-EA74-7155-FB60-94DBD32373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06819"/>
            <a:ext cx="4797142" cy="629841"/>
          </a:xfrm>
          <a:prstGeom prst="rect">
            <a:avLst/>
          </a:prstGeom>
        </p:spPr>
      </p:pic>
      <p:pic>
        <p:nvPicPr>
          <p:cNvPr id="11" name="Picture 1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EB3BEC2-79E0-19EB-3B70-0248C3B4AB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57" y="3834246"/>
            <a:ext cx="4797142" cy="13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3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8633894-D9EE-8AAC-F0FD-FBAAC2BE6221}"/>
              </a:ext>
            </a:extLst>
          </p:cNvPr>
          <p:cNvGrpSpPr/>
          <p:nvPr/>
        </p:nvGrpSpPr>
        <p:grpSpPr>
          <a:xfrm>
            <a:off x="6955870" y="1113431"/>
            <a:ext cx="5163607" cy="4206164"/>
            <a:chOff x="7074975" y="1007298"/>
            <a:chExt cx="5163607" cy="420616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0EA5B2F-98A7-5707-376B-48CF0DA77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4975" y="1007298"/>
              <a:ext cx="5163607" cy="420616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5C7E98D-D3A0-0E9B-613B-34E0226CE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05569" y="1064364"/>
              <a:ext cx="2082946" cy="1824804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28D30B98-CB74-9AC1-ACE2-A8B1A10967D7}"/>
              </a:ext>
            </a:extLst>
          </p:cNvPr>
          <p:cNvSpPr txBox="1">
            <a:spLocks/>
          </p:cNvSpPr>
          <p:nvPr/>
        </p:nvSpPr>
        <p:spPr>
          <a:xfrm>
            <a:off x="485524" y="1744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Geometric regularization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0710B3B-D45D-2F0D-5F83-86169B52D054}"/>
                  </a:ext>
                </a:extLst>
              </p14:cNvPr>
              <p14:cNvContentPartPr/>
              <p14:nvPr/>
            </p14:nvContentPartPr>
            <p14:xfrm>
              <a:off x="2151216" y="4259022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0710B3B-D45D-2F0D-5F83-86169B52D05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45096" y="4252902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FC424414-12F6-EEC0-6C78-067DAFB47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95181" y="7710382"/>
            <a:ext cx="2743200" cy="365125"/>
          </a:xfrm>
        </p:spPr>
        <p:txBody>
          <a:bodyPr/>
          <a:lstStyle/>
          <a:p>
            <a:fld id="{7A3D4EFB-00E8-4B21-850C-8F9FEFD64A96}" type="slidenum">
              <a:rPr lang="en-GB" smtClean="0"/>
              <a:t>6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57DAF6-A48E-E179-C38D-456717A133AF}"/>
              </a:ext>
            </a:extLst>
          </p:cNvPr>
          <p:cNvSpPr txBox="1"/>
          <p:nvPr/>
        </p:nvSpPr>
        <p:spPr>
          <a:xfrm>
            <a:off x="3085949" y="1110830"/>
            <a:ext cx="7552432" cy="713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GB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10.1103/PhysRevD.52.2133</a:t>
            </a:r>
          </a:p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7C648A-B4DC-22C8-73EE-C947B5FCE3DF}"/>
                  </a:ext>
                </a:extLst>
              </p:cNvPr>
              <p:cNvSpPr txBox="1"/>
              <p:nvPr/>
            </p:nvSpPr>
            <p:spPr>
              <a:xfrm>
                <a:off x="7895181" y="5013407"/>
                <a:ext cx="8690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7C648A-B4DC-22C8-73EE-C947B5FCE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5181" y="5013407"/>
                <a:ext cx="869084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6F790215-1CE8-68DC-7BF2-8B37894320BC}"/>
              </a:ext>
            </a:extLst>
          </p:cNvPr>
          <p:cNvGrpSpPr/>
          <p:nvPr/>
        </p:nvGrpSpPr>
        <p:grpSpPr>
          <a:xfrm>
            <a:off x="528966" y="1644538"/>
            <a:ext cx="10109415" cy="2406159"/>
            <a:chOff x="528966" y="1644538"/>
            <a:chExt cx="10109415" cy="2406159"/>
          </a:xfrm>
        </p:grpSpPr>
        <p:pic>
          <p:nvPicPr>
            <p:cNvPr id="12" name="Picture 11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F514D65E-0AED-58F6-8496-946EFF99C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38" y="2501098"/>
              <a:ext cx="4586813" cy="775417"/>
            </a:xfrm>
            <a:prstGeom prst="rect">
              <a:avLst/>
            </a:prstGeom>
          </p:spPr>
        </p:pic>
        <p:pic>
          <p:nvPicPr>
            <p:cNvPr id="14" name="Picture 13" descr="A black background with a black square">
              <a:extLst>
                <a:ext uri="{FF2B5EF4-FFF2-40B4-BE49-F238E27FC236}">
                  <a16:creationId xmlns:a16="http://schemas.microsoft.com/office/drawing/2014/main" id="{BD7A1D74-D9C8-0F5F-B9FC-DFA17000B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66" y="3216513"/>
              <a:ext cx="6084732" cy="834184"/>
            </a:xfrm>
            <a:prstGeom prst="rect">
              <a:avLst/>
            </a:prstGeom>
          </p:spPr>
        </p:pic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0E94CEE6-D5B6-E05E-F09A-9B5D8FD4E0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81604" y="1644538"/>
              <a:ext cx="4356777" cy="146220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7E78CC8-F90B-F3B0-5945-D3FEFFA044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23" y="5457983"/>
            <a:ext cx="12192000" cy="107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0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8924C1B-37A4-38AF-5955-9BB91D0DC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217" y="249740"/>
            <a:ext cx="11757917" cy="1325563"/>
          </a:xfrm>
        </p:spPr>
        <p:txBody>
          <a:bodyPr/>
          <a:lstStyle/>
          <a:p>
            <a:r>
              <a:rPr lang="en-GB" dirty="0"/>
              <a:t>Puzzle: regularize conical singularity on boundary</a:t>
            </a:r>
          </a:p>
        </p:txBody>
      </p:sp>
      <p:pic>
        <p:nvPicPr>
          <p:cNvPr id="7" name="Picture 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B0AC944-EE6C-75DD-CF0D-47B4F8B8E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038" y="5756299"/>
            <a:ext cx="6554804" cy="85986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FC71D-BDE5-FCBB-1F13-4EE25D349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A673-ED97-4437-8127-CB780217678A}" type="slidenum">
              <a:rPr lang="en-GB" smtClean="0"/>
              <a:t>7</a:t>
            </a:fld>
            <a:endParaRPr lang="en-GB"/>
          </a:p>
        </p:txBody>
      </p:sp>
      <p:pic>
        <p:nvPicPr>
          <p:cNvPr id="11" name="Picture 1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55ABE8F-559C-2E50-D23B-FACF7E6B2C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746" y="1333041"/>
            <a:ext cx="5725885" cy="963850"/>
          </a:xfrm>
          <a:prstGeom prst="rect">
            <a:avLst/>
          </a:prstGeom>
        </p:spPr>
      </p:pic>
      <p:pic>
        <p:nvPicPr>
          <p:cNvPr id="13" name="Picture 12" descr="A close-up of a couple of hands&#10;&#10;AI-generated content may be incorrect.">
            <a:extLst>
              <a:ext uri="{FF2B5EF4-FFF2-40B4-BE49-F238E27FC236}">
                <a16:creationId xmlns:a16="http://schemas.microsoft.com/office/drawing/2014/main" id="{3380A84C-2C87-147A-AFC0-65CD34671F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739"/>
            <a:ext cx="12192000" cy="2759188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8EAA571-7194-696C-C355-F3519672E487}"/>
              </a:ext>
            </a:extLst>
          </p:cNvPr>
          <p:cNvSpPr/>
          <p:nvPr/>
        </p:nvSpPr>
        <p:spPr>
          <a:xfrm>
            <a:off x="7397964" y="1472265"/>
            <a:ext cx="1160980" cy="685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9B72AE-EAB7-30CF-E9B1-A9F31037C5C4}"/>
              </a:ext>
            </a:extLst>
          </p:cNvPr>
          <p:cNvSpPr txBox="1"/>
          <p:nvPr/>
        </p:nvSpPr>
        <p:spPr>
          <a:xfrm>
            <a:off x="195757" y="2535126"/>
            <a:ext cx="1418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Naively: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B19C00-13CF-957B-ABD5-AAEEB8948C4F}"/>
                  </a:ext>
                </a:extLst>
              </p:cNvPr>
              <p:cNvSpPr txBox="1"/>
              <p:nvPr/>
            </p:nvSpPr>
            <p:spPr>
              <a:xfrm>
                <a:off x="9129445" y="4572873"/>
                <a:ext cx="197900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GB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𝑑𝑖𝑠𝑡𝑎𝑛𝑐𝑒</m:t>
                      </m:r>
                    </m:oMath>
                  </m:oMathPara>
                </a14:m>
                <a:endParaRPr lang="en-GB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𝑤𝑖𝑑𝑡h</m:t>
                      </m:r>
                    </m:oMath>
                  </m:oMathPara>
                </a14:m>
                <a:endParaRPr lang="en-GB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B19C00-13CF-957B-ABD5-AAEEB8948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9445" y="4572873"/>
                <a:ext cx="1979003" cy="9541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0026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diagram of a curve&#10;&#10;AI-generated content may be incorrect.">
            <a:extLst>
              <a:ext uri="{FF2B5EF4-FFF2-40B4-BE49-F238E27FC236}">
                <a16:creationId xmlns:a16="http://schemas.microsoft.com/office/drawing/2014/main" id="{DCB6371E-C73A-7244-8FAD-A92FD9034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971" y="136525"/>
            <a:ext cx="7566049" cy="568899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622E325-C031-B654-E715-D5BE89248B1C}"/>
              </a:ext>
            </a:extLst>
          </p:cNvPr>
          <p:cNvSpPr/>
          <p:nvPr/>
        </p:nvSpPr>
        <p:spPr>
          <a:xfrm>
            <a:off x="2378221" y="5805305"/>
            <a:ext cx="5394179" cy="9802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5C3812-04F9-6960-D614-9140DE77086D}"/>
                  </a:ext>
                </a:extLst>
              </p:cNvPr>
              <p:cNvSpPr txBox="1"/>
              <p:nvPr/>
            </p:nvSpPr>
            <p:spPr>
              <a:xfrm>
                <a:off x="806381" y="2890391"/>
                <a:ext cx="2237215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GB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𝑑𝑖𝑠𝑡𝑎𝑛𝑐𝑒</m:t>
                      </m:r>
                    </m:oMath>
                  </m:oMathPara>
                </a14:m>
                <a:endParaRPr lang="en-GB" sz="32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GB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GB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𝑤𝑖𝑑𝑡h</m:t>
                      </m:r>
                    </m:oMath>
                  </m:oMathPara>
                </a14:m>
                <a:endParaRPr lang="en-GB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5C3812-04F9-6960-D614-9140DE770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81" y="2890391"/>
                <a:ext cx="2237215" cy="10772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44680E5-CF9E-0A3A-E284-183431310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A673-ED97-4437-8127-CB780217678A}" type="slidenum">
              <a:rPr lang="en-GB" smtClean="0"/>
              <a:t>8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DF9CE5-D7D9-F941-E384-D4A96E8181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467" y="5825517"/>
            <a:ext cx="12192000" cy="10354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FBBCE8-E2AA-6015-3B33-00E5986474F2}"/>
              </a:ext>
            </a:extLst>
          </p:cNvPr>
          <p:cNvSpPr txBox="1"/>
          <p:nvPr/>
        </p:nvSpPr>
        <p:spPr>
          <a:xfrm>
            <a:off x="446098" y="535699"/>
            <a:ext cx="31897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Puzzle</a:t>
            </a:r>
          </a:p>
          <a:p>
            <a:r>
              <a:rPr lang="en-GB" sz="4000" dirty="0"/>
              <a:t>- extra terms?</a:t>
            </a:r>
          </a:p>
        </p:txBody>
      </p:sp>
    </p:spTree>
    <p:extLst>
      <p:ext uri="{BB962C8B-B14F-4D97-AF65-F5344CB8AC3E}">
        <p14:creationId xmlns:p14="http://schemas.microsoft.com/office/powerpoint/2010/main" val="3298710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2DC6D-440D-CC40-5E0C-FB6A31161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extra term matters!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AFA44-1324-C5EB-B91F-DBDCA6888BB4}"/>
              </a:ext>
            </a:extLst>
          </p:cNvPr>
          <p:cNvSpPr txBox="1"/>
          <p:nvPr/>
        </p:nvSpPr>
        <p:spPr>
          <a:xfrm>
            <a:off x="2877717" y="3134414"/>
            <a:ext cx="3993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Finite, goes into first law.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64663C-A612-58E0-FD59-7C8EE6EF570B}"/>
              </a:ext>
            </a:extLst>
          </p:cNvPr>
          <p:cNvSpPr txBox="1"/>
          <p:nvPr/>
        </p:nvSpPr>
        <p:spPr>
          <a:xfrm>
            <a:off x="838200" y="4038067"/>
            <a:ext cx="9335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FG expansion of regulated C-metric is peculiar: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F0BB59-39DC-D961-2A7B-E08DF70785A6}"/>
                  </a:ext>
                </a:extLst>
              </p:cNvPr>
              <p:cNvSpPr txBox="1"/>
              <p:nvPr/>
            </p:nvSpPr>
            <p:spPr>
              <a:xfrm>
                <a:off x="1873184" y="6086863"/>
                <a:ext cx="8799060" cy="604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en-GB" sz="2400" dirty="0"/>
                  <a:t> is sourced by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together; 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en-GB" sz="2400" dirty="0"/>
                  <a:t>mixing regulators.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F0BB59-39DC-D961-2A7B-E08DF7078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184" y="6086863"/>
                <a:ext cx="8799060" cy="604268"/>
              </a:xfrm>
              <a:prstGeom prst="rect">
                <a:avLst/>
              </a:prstGeom>
              <a:blipFill>
                <a:blip r:embed="rId3"/>
                <a:stretch>
                  <a:fillRect b="-131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EF46E27E-018A-1748-BE42-2BBF29B9541C}"/>
              </a:ext>
            </a:extLst>
          </p:cNvPr>
          <p:cNvSpPr/>
          <p:nvPr/>
        </p:nvSpPr>
        <p:spPr>
          <a:xfrm>
            <a:off x="6570664" y="4796681"/>
            <a:ext cx="1276213" cy="7121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59E87B1-C0C8-CBEB-CBCF-B7F342406C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74009"/>
            <a:ext cx="11294724" cy="147876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5068725-4571-74B9-CB0B-A8933FD0E755}"/>
              </a:ext>
            </a:extLst>
          </p:cNvPr>
          <p:cNvSpPr/>
          <p:nvPr/>
        </p:nvSpPr>
        <p:spPr>
          <a:xfrm>
            <a:off x="3363413" y="5043483"/>
            <a:ext cx="1511229" cy="8382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C9A7C3E-F4C6-B851-0493-904813E2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A673-ED97-4437-8127-CB780217678A}" type="slidenum">
              <a:rPr lang="en-GB" smtClean="0"/>
              <a:t>9</a:t>
            </a:fld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D1EDF8-8204-656F-714D-4FA175DECB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12192000" cy="106991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20EC982-A417-264B-D8E5-D4C8BE6236F8}"/>
              </a:ext>
            </a:extLst>
          </p:cNvPr>
          <p:cNvSpPr/>
          <p:nvPr/>
        </p:nvSpPr>
        <p:spPr>
          <a:xfrm>
            <a:off x="2383604" y="1619642"/>
            <a:ext cx="5250095" cy="1111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821A62A-AD82-0E9A-52C4-2AA5DC8ECA1B}"/>
              </a:ext>
            </a:extLst>
          </p:cNvPr>
          <p:cNvCxnSpPr/>
          <p:nvPr/>
        </p:nvCxnSpPr>
        <p:spPr>
          <a:xfrm>
            <a:off x="7161088" y="5661061"/>
            <a:ext cx="0" cy="5137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510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7528</TotalTime>
  <Words>648</Words>
  <Application>Microsoft Office PowerPoint</Application>
  <PresentationFormat>Widescreen</PresentationFormat>
  <Paragraphs>107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-apple-system</vt:lpstr>
      <vt:lpstr>Aptos</vt:lpstr>
      <vt:lpstr>Aptos Display</vt:lpstr>
      <vt:lpstr>Arial</vt:lpstr>
      <vt:lpstr>Cambria Math</vt:lpstr>
      <vt:lpstr>Times New Roman</vt:lpstr>
      <vt:lpstr>Office Theme</vt:lpstr>
      <vt:lpstr>Puzzles with Vortex Holographic Renormalization</vt:lpstr>
      <vt:lpstr>PowerPoint Presentation</vt:lpstr>
      <vt:lpstr>AdS4-Acc-BH described by C-metric</vt:lpstr>
      <vt:lpstr>Imbalanced Conical deficit</vt:lpstr>
      <vt:lpstr>Motivation: Improved thermodynamics?</vt:lpstr>
      <vt:lpstr>PowerPoint Presentation</vt:lpstr>
      <vt:lpstr>Puzzle: regularize conical singularity on boundary</vt:lpstr>
      <vt:lpstr>PowerPoint Presentation</vt:lpstr>
      <vt:lpstr>This extra term matters!</vt:lpstr>
      <vt:lpstr>Take a step back: Nielsen-Olsen vortex in AdS4</vt:lpstr>
      <vt:lpstr>Difference from the usual holographic vortex</vt:lpstr>
      <vt:lpstr>Outlook</vt:lpstr>
      <vt:lpstr>PowerPoint Presentation</vt:lpstr>
      <vt:lpstr>Regularization condition</vt:lpstr>
      <vt:lpstr>AdS4 vortex width in Poincare coordiante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Kai Shi</dc:creator>
  <cp:lastModifiedBy>Kai Shi</cp:lastModifiedBy>
  <cp:revision>4</cp:revision>
  <dcterms:created xsi:type="dcterms:W3CDTF">2025-05-30T23:05:42Z</dcterms:created>
  <dcterms:modified xsi:type="dcterms:W3CDTF">2025-06-18T22:25:26Z</dcterms:modified>
</cp:coreProperties>
</file>